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564" r:id="rId4"/>
    <p:sldId id="563" r:id="rId5"/>
    <p:sldId id="539" r:id="rId7"/>
    <p:sldId id="594" r:id="rId8"/>
    <p:sldId id="520" r:id="rId9"/>
    <p:sldId id="541" r:id="rId10"/>
    <p:sldId id="591" r:id="rId11"/>
    <p:sldId id="592" r:id="rId12"/>
    <p:sldId id="593" r:id="rId13"/>
    <p:sldId id="531" r:id="rId14"/>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等线"/>
        <a:ea typeface="等线"/>
        <a:cs typeface="等线"/>
      </a:defRPr>
    </a:lvl1pPr>
    <a:lvl2pPr marL="457200" algn="l" rtl="0" fontAlgn="base">
      <a:spcBef>
        <a:spcPct val="0"/>
      </a:spcBef>
      <a:spcAft>
        <a:spcPct val="0"/>
      </a:spcAft>
      <a:defRPr kern="1200">
        <a:solidFill>
          <a:schemeClr val="tx1"/>
        </a:solidFill>
        <a:latin typeface="等线"/>
        <a:ea typeface="等线"/>
        <a:cs typeface="等线"/>
      </a:defRPr>
    </a:lvl2pPr>
    <a:lvl3pPr marL="914400" algn="l" rtl="0" fontAlgn="base">
      <a:spcBef>
        <a:spcPct val="0"/>
      </a:spcBef>
      <a:spcAft>
        <a:spcPct val="0"/>
      </a:spcAft>
      <a:defRPr kern="1200">
        <a:solidFill>
          <a:schemeClr val="tx1"/>
        </a:solidFill>
        <a:latin typeface="等线"/>
        <a:ea typeface="等线"/>
        <a:cs typeface="等线"/>
      </a:defRPr>
    </a:lvl3pPr>
    <a:lvl4pPr marL="1371600" algn="l" rtl="0" fontAlgn="base">
      <a:spcBef>
        <a:spcPct val="0"/>
      </a:spcBef>
      <a:spcAft>
        <a:spcPct val="0"/>
      </a:spcAft>
      <a:defRPr kern="1200">
        <a:solidFill>
          <a:schemeClr val="tx1"/>
        </a:solidFill>
        <a:latin typeface="等线"/>
        <a:ea typeface="等线"/>
        <a:cs typeface="等线"/>
      </a:defRPr>
    </a:lvl4pPr>
    <a:lvl5pPr marL="1828800" algn="l" rtl="0" fontAlgn="base">
      <a:spcBef>
        <a:spcPct val="0"/>
      </a:spcBef>
      <a:spcAft>
        <a:spcPct val="0"/>
      </a:spcAft>
      <a:defRPr kern="1200">
        <a:solidFill>
          <a:schemeClr val="tx1"/>
        </a:solidFill>
        <a:latin typeface="等线"/>
        <a:ea typeface="等线"/>
        <a:cs typeface="等线"/>
      </a:defRPr>
    </a:lvl5pPr>
    <a:lvl6pPr marL="2286000" algn="l" defTabSz="914400" rtl="0" eaLnBrk="1" latinLnBrk="0" hangingPunct="1">
      <a:defRPr kern="1200">
        <a:solidFill>
          <a:schemeClr val="tx1"/>
        </a:solidFill>
        <a:latin typeface="等线"/>
        <a:ea typeface="等线"/>
        <a:cs typeface="等线"/>
      </a:defRPr>
    </a:lvl6pPr>
    <a:lvl7pPr marL="2743200" algn="l" defTabSz="914400" rtl="0" eaLnBrk="1" latinLnBrk="0" hangingPunct="1">
      <a:defRPr kern="1200">
        <a:solidFill>
          <a:schemeClr val="tx1"/>
        </a:solidFill>
        <a:latin typeface="等线"/>
        <a:ea typeface="等线"/>
        <a:cs typeface="等线"/>
      </a:defRPr>
    </a:lvl7pPr>
    <a:lvl8pPr marL="3200400" algn="l" defTabSz="914400" rtl="0" eaLnBrk="1" latinLnBrk="0" hangingPunct="1">
      <a:defRPr kern="1200">
        <a:solidFill>
          <a:schemeClr val="tx1"/>
        </a:solidFill>
        <a:latin typeface="等线"/>
        <a:ea typeface="等线"/>
        <a:cs typeface="等线"/>
      </a:defRPr>
    </a:lvl8pPr>
    <a:lvl9pPr marL="3657600" algn="l" defTabSz="914400" rtl="0" eaLnBrk="1" latinLnBrk="0" hangingPunct="1">
      <a:defRPr kern="1200">
        <a:solidFill>
          <a:schemeClr val="tx1"/>
        </a:solidFill>
        <a:latin typeface="等线"/>
        <a:ea typeface="等线"/>
        <a:cs typeface="等线"/>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ASEE" initials="" lastIdx="2" clrIdx="0"/>
  <p:cmAuthor id="1" name="李欣倪"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386F9"/>
    <a:srgbClr val="003A7A"/>
    <a:srgbClr val="004DA1"/>
    <a:srgbClr val="DBDBDB"/>
    <a:srgbClr val="E60012"/>
    <a:srgbClr val="FFFF99"/>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167" autoAdjust="0"/>
    <p:restoredTop sz="95320" autoAdjust="0"/>
  </p:normalViewPr>
  <p:slideViewPr>
    <p:cSldViewPr snapToGrid="0">
      <p:cViewPr varScale="1">
        <p:scale>
          <a:sx n="82" d="100"/>
          <a:sy n="82" d="100"/>
        </p:scale>
        <p:origin x="480" y="48"/>
      </p:cViewPr>
      <p:guideLst>
        <p:guide orient="horz" pos="2372"/>
        <p:guide pos="2960"/>
      </p:guideLst>
    </p:cSldViewPr>
  </p:slideViewPr>
  <p:notesTextViewPr>
    <p:cViewPr>
      <p:scale>
        <a:sx n="1" d="1"/>
        <a:sy n="1" d="1"/>
      </p:scale>
      <p:origin x="0" y="0"/>
    </p:cViewPr>
  </p:notesTextViewPr>
  <p:gridSpacing cx="72003" cy="72003"/>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等线" panose="02010600030101010101" charset="-122"/>
                <a:ea typeface="等线" panose="02010600030101010101" charset="-122"/>
                <a:cs typeface="+mn-cs"/>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等线" panose="02010600030101010101" charset="-122"/>
                <a:ea typeface="等线" panose="02010600030101010101" charset="-122"/>
                <a:cs typeface="+mn-cs"/>
              </a:defRPr>
            </a:lvl1pPr>
          </a:lstStyle>
          <a:p>
            <a:pPr>
              <a:defRPr/>
            </a:pPr>
            <a:fld id="{069923A8-50BF-4947-8159-9C5CFA671CE5}" type="datetimeFigureOut">
              <a:rPr lang="zh-CN" altLang="en-US"/>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等线" panose="02010600030101010101" charset="-122"/>
                <a:ea typeface="等线" panose="02010600030101010101" charset="-122"/>
                <a:cs typeface="+mn-cs"/>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等线" panose="02010600030101010101" charset="-122"/>
                <a:ea typeface="等线" panose="02010600030101010101" charset="-122"/>
                <a:cs typeface="+mn-cs"/>
              </a:defRPr>
            </a:lvl1pPr>
          </a:lstStyle>
          <a:p>
            <a:pPr>
              <a:defRPr/>
            </a:pPr>
            <a:fld id="{E55CA5C3-E88B-43DF-8171-B6C7326D2045}"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幻灯片图像占位符 1"/>
          <p:cNvSpPr>
            <a:spLocks noGrp="1" noRot="1" noChangeAspect="1"/>
          </p:cNvSpPr>
          <p:nvPr>
            <p:ph type="sldImg" idx="2"/>
          </p:nvPr>
        </p:nvSpPr>
        <p:spPr bwMode="auto">
          <a:noFill/>
          <a:ln>
            <a:solidFill>
              <a:srgbClr val="000000"/>
            </a:solidFill>
            <a:miter lim="800000"/>
          </a:ln>
        </p:spPr>
      </p:sp>
      <p:sp>
        <p:nvSpPr>
          <p:cNvPr id="29698"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幻灯片图像占位符 1"/>
          <p:cNvSpPr>
            <a:spLocks noGrp="1" noRot="1" noChangeAspect="1" noTextEdit="1"/>
          </p:cNvSpPr>
          <p:nvPr>
            <p:ph type="sldImg" idx="2"/>
          </p:nvPr>
        </p:nvSpPr>
        <p:spPr bwMode="auto">
          <a:noFill/>
          <a:ln>
            <a:solidFill>
              <a:srgbClr val="000000"/>
            </a:solidFill>
            <a:miter lim="800000"/>
          </a:ln>
        </p:spPr>
      </p:sp>
      <p:sp>
        <p:nvSpPr>
          <p:cNvPr id="31746" name="文本占位符 2"/>
          <p:cNvSpPr>
            <a:spLocks noGrp="1"/>
          </p:cNvSpPr>
          <p:nvPr>
            <p:ph type="body" idx="3"/>
          </p:nvPr>
        </p:nvSpPr>
        <p:spPr bwMode="auto">
          <a:noFill/>
        </p:spPr>
        <p:txBody>
          <a:bodyPr wrap="square" numCol="1" anchor="t" anchorCtr="0" compatLnSpc="1"/>
          <a:lstStyle/>
          <a:p>
            <a:pPr eaLnBrk="1" hangingPunct="1">
              <a:spcBef>
                <a:spcPct val="0"/>
              </a:spcBef>
            </a:pP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tags" Target="../tags/tag1.xml"/><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D20977B5-BA4E-4843-B1B8-19351BF72FA2}"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6E7FE02-7AB3-4ED5-8285-7E43913D435A}" type="slidenum">
              <a:rPr lang="zh-CN" altLang="en-US"/>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A9D03952-E967-4BF0-99CB-57C7B81B1B68}"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E4D14076-EB2E-421E-B70D-6366949F0F22}" type="slidenum">
              <a:rPr lang="zh-CN" altLang="en-US"/>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2" name="文本框 6"/>
          <p:cNvSpPr txBox="1"/>
          <p:nvPr userDrawn="1"/>
        </p:nvSpPr>
        <p:spPr>
          <a:xfrm>
            <a:off x="-8047038" y="-12720638"/>
            <a:ext cx="26730326"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3" name="文本框 7"/>
          <p:cNvSpPr txBox="1"/>
          <p:nvPr userDrawn="1"/>
        </p:nvSpPr>
        <p:spPr>
          <a:xfrm>
            <a:off x="-36941125" y="-101901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4" name="文本框 8"/>
          <p:cNvSpPr txBox="1"/>
          <p:nvPr userDrawn="1"/>
        </p:nvSpPr>
        <p:spPr>
          <a:xfrm>
            <a:off x="-34167763" y="16510000"/>
            <a:ext cx="26730325"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5" name="文本框 9"/>
          <p:cNvSpPr txBox="1"/>
          <p:nvPr userDrawn="1"/>
        </p:nvSpPr>
        <p:spPr>
          <a:xfrm>
            <a:off x="-3932238" y="14955838"/>
            <a:ext cx="26730326" cy="1862137"/>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6" name="文本框 10"/>
          <p:cNvSpPr txBox="1"/>
          <p:nvPr userDrawn="1"/>
        </p:nvSpPr>
        <p:spPr>
          <a:xfrm>
            <a:off x="-23575963" y="12117388"/>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7" name="文本框 12"/>
          <p:cNvSpPr txBox="1"/>
          <p:nvPr userDrawn="1"/>
        </p:nvSpPr>
        <p:spPr>
          <a:xfrm>
            <a:off x="-24460200" y="-40306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8" name="文本框 13"/>
          <p:cNvSpPr txBox="1"/>
          <p:nvPr userDrawn="1"/>
        </p:nvSpPr>
        <p:spPr>
          <a:xfrm>
            <a:off x="-4892675" y="-8375650"/>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9" name="日期占位符 1"/>
          <p:cNvSpPr>
            <a:spLocks noGrp="1"/>
          </p:cNvSpPr>
          <p:nvPr>
            <p:ph type="dt" sz="half" idx="10"/>
          </p:nvPr>
        </p:nvSpPr>
        <p:spPr/>
        <p:txBody>
          <a:bodyPr/>
          <a:lstStyle>
            <a:lvl1pPr>
              <a:defRPr/>
            </a:lvl1pPr>
          </a:lstStyle>
          <a:p>
            <a:pPr>
              <a:defRPr/>
            </a:pPr>
            <a:fld id="{CB79A6BB-4995-4C78-B5D9-4297FE1C7C43}" type="datetimeFigureOut">
              <a:rPr lang="zh-CN" altLang="en-US"/>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pPr>
              <a:defRPr/>
            </a:pPr>
            <a:fld id="{D3D8A02E-34F2-4FEE-B824-A58886033A9A}" type="slidenum">
              <a:rPr lang="zh-CN" altLang="en-US"/>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noProof="1"/>
              <a:t>单击此处编辑母版标题样式</a:t>
            </a:r>
            <a:endParaRPr lang="zh-CN" altLang="en-US" noProof="1"/>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noProof="1"/>
              <a:t>单击此处编辑母版副标题样式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A74360DA-CE95-4876-A2D7-91F2B3F8F69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51CC2612-E75A-4772-A8A6-817C10126468}" type="slidenum">
              <a:rPr lang="zh-CN" altLang="en-US"/>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680FE52C-38A7-43E0-9C1A-15CB88352041}"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94C364F0-4A1B-4E98-BEE0-AF34510F8FE7}" type="slidenum">
              <a:rPr lang="zh-CN" altLang="en-US"/>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E170AFD7-DAFA-481A-A84F-2E6B022775C9}"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322AA5EE-D40A-489D-9EA6-4D444399B1FB}" type="slidenum">
              <a:rPr lang="zh-CN" altLang="en-US"/>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76A8F042-DA2B-4630-86CD-EFD9748D582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1BF2464-2DB0-49C1-B4DD-206DF085F5E2}" type="slidenum">
              <a:rPr lang="zh-CN" altLang="en-US"/>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0B1F5455-AEF4-4D7D-93B4-5F09E8B6F716}"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1CF65663-8312-4F4C-80B3-C5254B82EF14}" type="slidenum">
              <a:rPr lang="zh-CN" altLang="en-US"/>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C1A5FD6C-8AFE-40F4-95DD-5C006002D81B}"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BE658C89-B402-4207-9D11-6EBBD8CB17E1}" type="slidenum">
              <a:rPr lang="zh-CN" altLang="en-US"/>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DBDBDB"/>
        </a:solidFill>
        <a:effectLst/>
      </p:bgPr>
    </p:bg>
    <p:spTree>
      <p:nvGrpSpPr>
        <p:cNvPr id="1" name=""/>
        <p:cNvGrpSpPr/>
        <p:nvPr/>
      </p:nvGrpSpPr>
      <p:grpSpPr>
        <a:xfrm>
          <a:off x="0" y="0"/>
          <a:ext cx="0" cy="0"/>
          <a:chOff x="0" y="0"/>
          <a:chExt cx="0" cy="0"/>
        </a:xfrm>
      </p:grpSpPr>
      <p:sp>
        <p:nvSpPr>
          <p:cNvPr id="2" name="任意多边形: 形状 4"/>
          <p:cNvSpPr/>
          <p:nvPr userDrawn="1"/>
        </p:nvSpPr>
        <p:spPr>
          <a:xfrm>
            <a:off x="0" y="6586538"/>
            <a:ext cx="11223625" cy="290512"/>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3" name="任意多边形: 形状 5"/>
          <p:cNvSpPr/>
          <p:nvPr userDrawn="1"/>
        </p:nvSpPr>
        <p:spPr>
          <a:xfrm>
            <a:off x="11010900" y="6586538"/>
            <a:ext cx="1181100" cy="290512"/>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4" name="灯片编号占位符 3"/>
          <p:cNvSpPr txBox="1"/>
          <p:nvPr userDrawn="1"/>
        </p:nvSpPr>
        <p:spPr>
          <a:xfrm>
            <a:off x="11601450" y="6586538"/>
            <a:ext cx="495300" cy="365125"/>
          </a:xfrm>
          <a:prstGeom prst="rect">
            <a:avLst/>
          </a:prstGeom>
          <a:noFill/>
          <a:ln w="9525">
            <a:noFill/>
          </a:ln>
        </p:spPr>
        <p:txBody>
          <a:bodyPr/>
          <a:lstStyle/>
          <a:p>
            <a:pPr>
              <a:defRPr/>
            </a:pPr>
            <a:fld id="{F24B609B-B631-479F-B622-5158C5780168}" type="slidenum">
              <a:rPr lang="zh-CN" altLang="en-US" sz="1200">
                <a:solidFill>
                  <a:schemeClr val="bg1"/>
                </a:solidFill>
                <a:latin typeface="微软雅黑" panose="020B0503020204020204" pitchFamily="34" charset="-122"/>
                <a:ea typeface="微软雅黑" panose="020B0503020204020204" pitchFamily="34" charset="-122"/>
                <a:cs typeface="+mn-cs"/>
              </a:rPr>
            </a:fld>
            <a:endParaRPr lang="zh-CN" altLang="en-US" sz="1200">
              <a:solidFill>
                <a:schemeClr val="bg1"/>
              </a:solidFill>
              <a:latin typeface="微软雅黑" panose="020B0503020204020204" pitchFamily="34" charset="-122"/>
              <a:ea typeface="微软雅黑" panose="020B0503020204020204" pitchFamily="34" charset="-122"/>
              <a:cs typeface="+mn-cs"/>
            </a:endParaRPr>
          </a:p>
        </p:txBody>
      </p:sp>
      <p:pic>
        <p:nvPicPr>
          <p:cNvPr id="5" name="图片 7"/>
          <p:cNvPicPr>
            <a:picLocks noChangeAspect="1"/>
          </p:cNvPicPr>
          <p:nvPr userDrawn="1"/>
        </p:nvPicPr>
        <p:blipFill>
          <a:blip r:embed="rId2"/>
          <a:srcRect/>
          <a:stretch>
            <a:fillRect/>
          </a:stretch>
        </p:blipFill>
        <p:spPr bwMode="auto">
          <a:xfrm>
            <a:off x="247650" y="177800"/>
            <a:ext cx="889000" cy="546100"/>
          </a:xfrm>
          <a:prstGeom prst="rect">
            <a:avLst/>
          </a:prstGeom>
          <a:noFill/>
          <a:ln w="9525">
            <a:noFill/>
            <a:miter lim="800000"/>
            <a:headEnd/>
            <a:tailEnd/>
          </a:ln>
        </p:spPr>
      </p:pic>
      <p:cxnSp>
        <p:nvCxnSpPr>
          <p:cNvPr id="6"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cxnSp>
        <p:nvCxnSpPr>
          <p:cNvPr id="7" name="直接连接符 13"/>
          <p:cNvCxnSpPr/>
          <p:nvPr userDrawn="1"/>
        </p:nvCxnSpPr>
        <p:spPr>
          <a:xfrm>
            <a:off x="10033000" y="6424613"/>
            <a:ext cx="219551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8" name="文本框 14"/>
          <p:cNvSpPr txBox="1"/>
          <p:nvPr userDrawn="1"/>
        </p:nvSpPr>
        <p:spPr>
          <a:xfrm>
            <a:off x="250825" y="665163"/>
            <a:ext cx="987425" cy="277812"/>
          </a:xfrm>
          <a:prstGeom prst="rect">
            <a:avLst/>
          </a:prstGeom>
          <a:noFill/>
        </p:spPr>
        <p:txBody>
          <a:bodyPr>
            <a:spAutoFit/>
          </a:bodyPr>
          <a:lstStyle/>
          <a:p>
            <a:pPr>
              <a:defRPr/>
            </a:pPr>
            <a:r>
              <a:rPr lang="zh-CN" altLang="en-US" sz="1200" dirty="0">
                <a:solidFill>
                  <a:srgbClr val="004DA1"/>
                </a:solidFill>
                <a:latin typeface="方正大黑简体" panose="02010601030101010101" pitchFamily="65" charset="-122"/>
                <a:ea typeface="方正大黑简体" panose="02010601030101010101" pitchFamily="65" charset="-122"/>
                <a:cs typeface="+mn-cs"/>
              </a:rPr>
              <a:t>纳税人学堂</a:t>
            </a:r>
            <a:endParaRPr lang="zh-CN" altLang="en-US" sz="1200" dirty="0">
              <a:latin typeface="等线" panose="02010600030101010101" charset="-122"/>
              <a:ea typeface="等线" panose="02010600030101010101" charset="-122"/>
              <a:cs typeface="+mn-cs"/>
            </a:endParaRPr>
          </a:p>
        </p:txBody>
      </p:sp>
      <p:sp>
        <p:nvSpPr>
          <p:cNvPr id="9" name="文本框 6"/>
          <p:cNvSpPr txBox="1"/>
          <p:nvPr userDrawn="1"/>
        </p:nvSpPr>
        <p:spPr>
          <a:xfrm>
            <a:off x="10118725" y="6054725"/>
            <a:ext cx="2365375" cy="369888"/>
          </a:xfrm>
          <a:prstGeom prst="rect">
            <a:avLst/>
          </a:prstGeom>
          <a:noFill/>
        </p:spPr>
        <p:txBody>
          <a:bodyPr>
            <a:spAutoFit/>
          </a:bodyPr>
          <a:lstStyle/>
          <a:p>
            <a:pPr>
              <a:defRPr/>
            </a:pPr>
            <a:r>
              <a:rPr lang="zh-CN" altLang="en-US" dirty="0">
                <a:solidFill>
                  <a:srgbClr val="004DA1"/>
                </a:solidFill>
                <a:latin typeface="方正大黑简体" panose="02010601030101010101" pitchFamily="65" charset="-122"/>
                <a:ea typeface="方正大黑简体" panose="02010601030101010101" pitchFamily="65" charset="-122"/>
                <a:cs typeface="+mn-cs"/>
              </a:rPr>
              <a:t>广西税务在线直播</a:t>
            </a:r>
            <a:endParaRPr lang="zh-CN" altLang="en-US" dirty="0">
              <a:solidFill>
                <a:srgbClr val="004DA1"/>
              </a:solidFill>
              <a:latin typeface="方正大黑简体" panose="02010601030101010101" pitchFamily="65" charset="-122"/>
              <a:ea typeface="方正大黑简体" panose="02010601030101010101" pitchFamily="65" charset="-122"/>
              <a:cs typeface="+mn-cs"/>
            </a:endParaRPr>
          </a:p>
        </p:txBody>
      </p:sp>
      <p:sp>
        <p:nvSpPr>
          <p:cNvPr id="10" name="日期占位符 1"/>
          <p:cNvSpPr>
            <a:spLocks noGrp="1"/>
          </p:cNvSpPr>
          <p:nvPr>
            <p:ph type="dt" sz="half" idx="10"/>
          </p:nvPr>
        </p:nvSpPr>
        <p:spPr/>
        <p:txBody>
          <a:bodyPr/>
          <a:lstStyle>
            <a:lvl1pPr>
              <a:defRPr/>
            </a:lvl1pPr>
          </a:lstStyle>
          <a:p>
            <a:pPr>
              <a:defRPr/>
            </a:pPr>
            <a:fld id="{9B65A966-886D-4E8E-A61E-6CF5674DB623}" type="datetimeFigureOut">
              <a:rPr lang="zh-CN" altLang="en-US"/>
            </a:fld>
            <a:endParaRPr lang="zh-CN" altLang="en-US"/>
          </a:p>
        </p:txBody>
      </p:sp>
      <p:sp>
        <p:nvSpPr>
          <p:cNvPr id="11" name="页脚占位符 2"/>
          <p:cNvSpPr>
            <a:spLocks noGrp="1"/>
          </p:cNvSpPr>
          <p:nvPr>
            <p:ph type="ftr" sz="quarter" idx="11"/>
          </p:nvPr>
        </p:nvSpPr>
        <p:spPr/>
        <p:txBody>
          <a:bodyPr/>
          <a:lstStyle>
            <a:lvl1pPr>
              <a:defRPr/>
            </a:lvl1pPr>
          </a:lstStyle>
          <a:p>
            <a:pPr>
              <a:defRPr/>
            </a:pPr>
            <a:endParaRPr lang="zh-CN" altLang="en-US"/>
          </a:p>
        </p:txBody>
      </p:sp>
      <p:sp>
        <p:nvSpPr>
          <p:cNvPr id="12" name="灯片编号占位符 3"/>
          <p:cNvSpPr>
            <a:spLocks noGrp="1"/>
          </p:cNvSpPr>
          <p:nvPr>
            <p:ph type="sldNum" sz="quarter" idx="12"/>
          </p:nvPr>
        </p:nvSpPr>
        <p:spPr/>
        <p:txBody>
          <a:bodyPr/>
          <a:lstStyle>
            <a:lvl1pPr>
              <a:defRPr/>
            </a:lvl1pPr>
          </a:lstStyle>
          <a:p>
            <a:pPr>
              <a:defRPr/>
            </a:pPr>
            <a:fld id="{4A7F535A-90EB-48A3-B8BC-D8E89823F827}" type="slidenum">
              <a:rPr lang="zh-CN" altLang="en-US"/>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AD564A9A-6285-4D6A-A2C0-0DBAD46DDF3F}"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23E0E76-33D1-4F00-862D-9BCAF600705C}" type="slidenum">
              <a:rPr lang="zh-CN" altLang="en-US"/>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idx="1"/>
          </p:nvPr>
        </p:nvSpPr>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8C3B1F96-71EA-4492-A956-BF814F60F393}"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F98B76BE-E250-42E3-BA0C-BE93A761515B}" type="slidenum">
              <a:rPr lang="zh-CN" altLang="en-US"/>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6B6CCFB7-FAAD-4459-B115-5156A79D40A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6AAED59-0273-48EA-8601-51341CF788D7}" type="slidenum">
              <a:rPr lang="zh-CN" altLang="en-US"/>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竖排文字占位符 2"/>
          <p:cNvSpPr>
            <a:spLocks noGrp="1"/>
          </p:cNvSpPr>
          <p:nvPr>
            <p:ph type="body" orient="vert" idx="1"/>
          </p:nvPr>
        </p:nvSpPr>
        <p:spPr/>
        <p:txBody>
          <a:bodyPr vert="eaVert"/>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1DAD1163-E9F4-4389-8B9B-F6E92649B3E0}"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453A14E0-A20D-4B43-8075-3C0D0B99BA80}" type="slidenum">
              <a:rPr lang="zh-CN" altLang="en-US"/>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竖排标题与文本">
    <p:spTree>
      <p:nvGrpSpPr>
        <p:cNvPr id="1" name=""/>
        <p:cNvGrpSpPr/>
        <p:nvPr/>
      </p:nvGrpSpPr>
      <p:grpSpPr>
        <a:xfrm>
          <a:off x="0" y="0"/>
          <a:ext cx="0" cy="0"/>
          <a:chOff x="0" y="0"/>
          <a:chExt cx="0" cy="0"/>
        </a:xfrm>
      </p:grpSpPr>
      <p:sp>
        <p:nvSpPr>
          <p:cNvPr id="2" name="文本框 6"/>
          <p:cNvSpPr txBox="1"/>
          <p:nvPr userDrawn="1"/>
        </p:nvSpPr>
        <p:spPr>
          <a:xfrm>
            <a:off x="-8047038" y="-12720638"/>
            <a:ext cx="26730326"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3" name="文本框 7"/>
          <p:cNvSpPr txBox="1"/>
          <p:nvPr userDrawn="1"/>
        </p:nvSpPr>
        <p:spPr>
          <a:xfrm>
            <a:off x="-36941125" y="-101901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4" name="文本框 8"/>
          <p:cNvSpPr txBox="1"/>
          <p:nvPr userDrawn="1"/>
        </p:nvSpPr>
        <p:spPr>
          <a:xfrm>
            <a:off x="-34167763" y="16510000"/>
            <a:ext cx="26730325" cy="1862138"/>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5" name="文本框 9"/>
          <p:cNvSpPr txBox="1"/>
          <p:nvPr userDrawn="1"/>
        </p:nvSpPr>
        <p:spPr>
          <a:xfrm>
            <a:off x="-3932238" y="14955838"/>
            <a:ext cx="26730326" cy="1862137"/>
          </a:xfrm>
          <a:prstGeom prst="rect">
            <a:avLst/>
          </a:prstGeom>
          <a:noFill/>
          <a:ln w="9525">
            <a:noFill/>
          </a:ln>
        </p:spPr>
        <p:txBody>
          <a:bodyPr wrap="none">
            <a:spAutoFit/>
          </a:bodyPr>
          <a:lstStyle/>
          <a:p>
            <a:pPr>
              <a:defRPr/>
            </a:pPr>
            <a:r>
              <a:rPr lang="zh-CN" altLang="en-US" sz="115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11500" b="1" dirty="0">
              <a:latin typeface="微软雅黑" panose="020B0503020204020204" pitchFamily="34" charset="-122"/>
              <a:ea typeface="微软雅黑" panose="020B0503020204020204" pitchFamily="34" charset="-122"/>
              <a:cs typeface="+mn-cs"/>
            </a:endParaRPr>
          </a:p>
        </p:txBody>
      </p:sp>
      <p:sp>
        <p:nvSpPr>
          <p:cNvPr id="6" name="文本框 10"/>
          <p:cNvSpPr txBox="1"/>
          <p:nvPr userDrawn="1"/>
        </p:nvSpPr>
        <p:spPr>
          <a:xfrm>
            <a:off x="-23575963" y="12117388"/>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7" name="文本框 12"/>
          <p:cNvSpPr txBox="1"/>
          <p:nvPr userDrawn="1"/>
        </p:nvSpPr>
        <p:spPr>
          <a:xfrm>
            <a:off x="-24460200" y="-4030663"/>
            <a:ext cx="15419387"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8" name="文本框 13"/>
          <p:cNvSpPr txBox="1"/>
          <p:nvPr userDrawn="1"/>
        </p:nvSpPr>
        <p:spPr>
          <a:xfrm>
            <a:off x="-4892675" y="-8375650"/>
            <a:ext cx="15419388" cy="1108075"/>
          </a:xfrm>
          <a:prstGeom prst="rect">
            <a:avLst/>
          </a:prstGeom>
          <a:noFill/>
          <a:ln w="9525">
            <a:noFill/>
          </a:ln>
        </p:spPr>
        <p:txBody>
          <a:bodyPr wrap="none">
            <a:spAutoFit/>
          </a:bodyPr>
          <a:lstStyle/>
          <a:p>
            <a:pPr>
              <a:defRPr/>
            </a:pPr>
            <a:r>
              <a:rPr lang="zh-CN" altLang="en-US" sz="6600" b="1" dirty="0">
                <a:latin typeface="微软雅黑" panose="020B0503020204020204" pitchFamily="34" charset="-122"/>
                <a:ea typeface="微软雅黑" panose="020B0503020204020204" pitchFamily="34" charset="-122"/>
                <a:cs typeface="+mn-cs"/>
              </a:rPr>
              <a:t>泸州慧灵办公广告有限责任公司原创设计</a:t>
            </a:r>
            <a:endParaRPr lang="zh-CN" altLang="en-US" sz="6600" b="1" dirty="0">
              <a:latin typeface="微软雅黑" panose="020B0503020204020204" pitchFamily="34" charset="-122"/>
              <a:ea typeface="微软雅黑" panose="020B0503020204020204" pitchFamily="34" charset="-122"/>
              <a:cs typeface="+mn-cs"/>
            </a:endParaRPr>
          </a:p>
        </p:txBody>
      </p:sp>
      <p:sp>
        <p:nvSpPr>
          <p:cNvPr id="9" name="日期占位符 1"/>
          <p:cNvSpPr>
            <a:spLocks noGrp="1"/>
          </p:cNvSpPr>
          <p:nvPr>
            <p:ph type="dt" sz="half" idx="10"/>
          </p:nvPr>
        </p:nvSpPr>
        <p:spPr/>
        <p:txBody>
          <a:bodyPr/>
          <a:lstStyle>
            <a:lvl1pPr>
              <a:defRPr/>
            </a:lvl1pPr>
          </a:lstStyle>
          <a:p>
            <a:pPr>
              <a:defRPr/>
            </a:pPr>
            <a:fld id="{F20659A9-8238-4A7C-97E6-1C4693AE03BE}" type="datetimeFigureOut">
              <a:rPr lang="zh-CN" altLang="en-US"/>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pPr>
              <a:defRPr/>
            </a:pPr>
            <a:fld id="{132F5679-B80B-42AD-8B9B-64F62680BBA0}" type="slidenum">
              <a:rPr lang="zh-CN" altLang="en-US"/>
            </a:fld>
            <a:endParaRPr lang="zh-CN"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noProof="1"/>
              <a:t>单击此处编辑母版文本样式</a:t>
            </a:r>
            <a:endParaRPr lang="zh-CN" altLang="en-US" noProof="1"/>
          </a:p>
        </p:txBody>
      </p:sp>
      <p:sp>
        <p:nvSpPr>
          <p:cNvPr id="4" name="日期占位符 3"/>
          <p:cNvSpPr>
            <a:spLocks noGrp="1"/>
          </p:cNvSpPr>
          <p:nvPr>
            <p:ph type="dt" sz="half" idx="10"/>
          </p:nvPr>
        </p:nvSpPr>
        <p:spPr/>
        <p:txBody>
          <a:bodyPr/>
          <a:lstStyle>
            <a:lvl1pPr>
              <a:defRPr/>
            </a:lvl1pPr>
          </a:lstStyle>
          <a:p>
            <a:pPr>
              <a:defRPr/>
            </a:pPr>
            <a:fld id="{F6AF11B2-9F72-4BEA-8CEA-479AFC5C2D12}" type="datetimeFigureOut">
              <a:rPr lang="zh-CN" altLang="en-US"/>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BF5782-E373-4ACB-8783-156E31B9BB00}" type="slidenum">
              <a:rPr lang="zh-CN" altLang="en-US"/>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内容占位符 2"/>
          <p:cNvSpPr>
            <a:spLocks noGrp="1"/>
          </p:cNvSpPr>
          <p:nvPr>
            <p:ph sz="half" idx="1"/>
          </p:nvPr>
        </p:nvSpPr>
        <p:spPr>
          <a:xfrm>
            <a:off x="838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内容占位符 3"/>
          <p:cNvSpPr>
            <a:spLocks noGrp="1"/>
          </p:cNvSpPr>
          <p:nvPr>
            <p:ph sz="half" idx="2"/>
          </p:nvPr>
        </p:nvSpPr>
        <p:spPr>
          <a:xfrm>
            <a:off x="6172200" y="1825625"/>
            <a:ext cx="5181600" cy="435133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E2F7A73F-CD20-4BD4-84A0-E0479C471A51}"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297DFFC-FDCF-4DDE-967F-9A6DB9E09702}" type="slidenum">
              <a:rPr lang="zh-CN" altLang="en-US"/>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noProof="1"/>
              <a:t>单击此处编辑母版标题样式</a:t>
            </a:r>
            <a:endParaRPr lang="zh-CN" altLang="en-US" noProof="1"/>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4" name="内容占位符 3"/>
          <p:cNvSpPr>
            <a:spLocks noGrp="1"/>
          </p:cNvSpPr>
          <p:nvPr>
            <p:ph sz="half" idx="2"/>
          </p:nvPr>
        </p:nvSpPr>
        <p:spPr>
          <a:xfrm>
            <a:off x="839788" y="2505075"/>
            <a:ext cx="5157787"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noProof="1"/>
              <a:t>单击此处编辑母版文本样式</a:t>
            </a:r>
            <a:endParaRPr lang="zh-CN" altLang="en-US" noProof="1"/>
          </a:p>
        </p:txBody>
      </p:sp>
      <p:sp>
        <p:nvSpPr>
          <p:cNvPr id="6" name="内容占位符 5"/>
          <p:cNvSpPr>
            <a:spLocks noGrp="1"/>
          </p:cNvSpPr>
          <p:nvPr>
            <p:ph sz="quarter" idx="4"/>
          </p:nvPr>
        </p:nvSpPr>
        <p:spPr>
          <a:xfrm>
            <a:off x="6172200" y="2505075"/>
            <a:ext cx="5183188" cy="3684588"/>
          </a:xfrm>
        </p:spPr>
        <p:txBody>
          <a:body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7" name="日期占位符 3"/>
          <p:cNvSpPr>
            <a:spLocks noGrp="1"/>
          </p:cNvSpPr>
          <p:nvPr>
            <p:ph type="dt" sz="half" idx="10"/>
          </p:nvPr>
        </p:nvSpPr>
        <p:spPr/>
        <p:txBody>
          <a:bodyPr/>
          <a:lstStyle>
            <a:lvl1pPr>
              <a:defRPr/>
            </a:lvl1pPr>
          </a:lstStyle>
          <a:p>
            <a:pPr>
              <a:defRPr/>
            </a:pPr>
            <a:fld id="{B15FBCA0-9AC8-4866-AD27-90CDE65842CA}" type="datetimeFigureOut">
              <a:rPr lang="zh-CN" altLang="en-US"/>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BE093307-8139-4A8D-A665-CA632F9E2CCD}" type="slidenum">
              <a:rPr lang="zh-CN" altLang="en-US"/>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noProof="1"/>
              <a:t>单击此处编辑母版标题样式</a:t>
            </a:r>
            <a:endParaRPr lang="zh-CN" altLang="en-US" noProof="1"/>
          </a:p>
        </p:txBody>
      </p:sp>
      <p:sp>
        <p:nvSpPr>
          <p:cNvPr id="3" name="日期占位符 3"/>
          <p:cNvSpPr>
            <a:spLocks noGrp="1"/>
          </p:cNvSpPr>
          <p:nvPr>
            <p:ph type="dt" sz="half" idx="10"/>
          </p:nvPr>
        </p:nvSpPr>
        <p:spPr/>
        <p:txBody>
          <a:bodyPr/>
          <a:lstStyle>
            <a:lvl1pPr>
              <a:defRPr/>
            </a:lvl1pPr>
          </a:lstStyle>
          <a:p>
            <a:pPr>
              <a:defRPr/>
            </a:pPr>
            <a:fld id="{D4193541-067D-464C-B02C-67CA0E485B38}" type="datetimeFigureOut">
              <a:rPr lang="zh-CN" altLang="en-US"/>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9ACCC660-C3F7-4AF9-BDB9-799498221F62}" type="slidenum">
              <a:rPr lang="zh-CN" altLang="en-US"/>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任意多边形: 形状 4"/>
          <p:cNvSpPr/>
          <p:nvPr userDrawn="1"/>
        </p:nvSpPr>
        <p:spPr>
          <a:xfrm>
            <a:off x="0" y="6586538"/>
            <a:ext cx="11223625" cy="290512"/>
          </a:xfrm>
          <a:custGeom>
            <a:avLst/>
            <a:gdLst>
              <a:gd name="connsiteX0" fmla="*/ 0 w 11224268"/>
              <a:gd name="connsiteY0" fmla="*/ 0 h 289560"/>
              <a:gd name="connsiteX1" fmla="*/ 11224268 w 11224268"/>
              <a:gd name="connsiteY1" fmla="*/ 0 h 289560"/>
              <a:gd name="connsiteX2" fmla="*/ 10934708 w 11224268"/>
              <a:gd name="connsiteY2" fmla="*/ 289560 h 289560"/>
              <a:gd name="connsiteX3" fmla="*/ 0 w 11224268"/>
              <a:gd name="connsiteY3" fmla="*/ 289560 h 289560"/>
              <a:gd name="connsiteX4" fmla="*/ 0 w 11224268"/>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24268" h="289560">
                <a:moveTo>
                  <a:pt x="0" y="0"/>
                </a:moveTo>
                <a:lnTo>
                  <a:pt x="11224268" y="0"/>
                </a:lnTo>
                <a:lnTo>
                  <a:pt x="10934708" y="289560"/>
                </a:lnTo>
                <a:lnTo>
                  <a:pt x="0" y="289560"/>
                </a:lnTo>
                <a:lnTo>
                  <a:pt x="0" y="0"/>
                </a:lnTo>
                <a:close/>
              </a:path>
            </a:pathLst>
          </a:cu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3" name="任意多边形: 形状 5"/>
          <p:cNvSpPr/>
          <p:nvPr userDrawn="1"/>
        </p:nvSpPr>
        <p:spPr>
          <a:xfrm>
            <a:off x="11010900" y="6586538"/>
            <a:ext cx="1181100" cy="290512"/>
          </a:xfrm>
          <a:custGeom>
            <a:avLst/>
            <a:gdLst>
              <a:gd name="connsiteX0" fmla="*/ 289560 w 1181100"/>
              <a:gd name="connsiteY0" fmla="*/ 0 h 289560"/>
              <a:gd name="connsiteX1" fmla="*/ 1181100 w 1181100"/>
              <a:gd name="connsiteY1" fmla="*/ 0 h 289560"/>
              <a:gd name="connsiteX2" fmla="*/ 1181100 w 1181100"/>
              <a:gd name="connsiteY2" fmla="*/ 289560 h 289560"/>
              <a:gd name="connsiteX3" fmla="*/ 0 w 1181100"/>
              <a:gd name="connsiteY3" fmla="*/ 289560 h 289560"/>
              <a:gd name="connsiteX4" fmla="*/ 289560 w 1181100"/>
              <a:gd name="connsiteY4" fmla="*/ 0 h 289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81100" h="289560">
                <a:moveTo>
                  <a:pt x="289560" y="0"/>
                </a:moveTo>
                <a:lnTo>
                  <a:pt x="1181100" y="0"/>
                </a:lnTo>
                <a:lnTo>
                  <a:pt x="1181100" y="289560"/>
                </a:lnTo>
                <a:lnTo>
                  <a:pt x="0" y="289560"/>
                </a:lnTo>
                <a:lnTo>
                  <a:pt x="289560" y="0"/>
                </a:lnTo>
                <a:close/>
              </a:path>
            </a:pathLst>
          </a:custGeom>
          <a:solidFill>
            <a:srgbClr val="E6001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solidFill>
                <a:schemeClr val="tx1"/>
              </a:solidFill>
            </a:endParaRPr>
          </a:p>
        </p:txBody>
      </p:sp>
      <p:sp>
        <p:nvSpPr>
          <p:cNvPr id="4" name="灯片编号占位符 3"/>
          <p:cNvSpPr txBox="1"/>
          <p:nvPr userDrawn="1"/>
        </p:nvSpPr>
        <p:spPr>
          <a:xfrm>
            <a:off x="11601450" y="6586538"/>
            <a:ext cx="495300" cy="365125"/>
          </a:xfrm>
          <a:prstGeom prst="rect">
            <a:avLst/>
          </a:prstGeom>
          <a:noFill/>
          <a:ln w="9525">
            <a:noFill/>
          </a:ln>
        </p:spPr>
        <p:txBody>
          <a:bodyPr/>
          <a:lstStyle/>
          <a:p>
            <a:pPr>
              <a:defRPr/>
            </a:pPr>
            <a:fld id="{13F0E0B3-3509-45A6-BE36-6D6AA5E11B50}" type="slidenum">
              <a:rPr lang="zh-CN" altLang="en-US" sz="1200">
                <a:solidFill>
                  <a:schemeClr val="bg1"/>
                </a:solidFill>
                <a:latin typeface="微软雅黑" panose="020B0503020204020204" pitchFamily="34" charset="-122"/>
                <a:ea typeface="微软雅黑" panose="020B0503020204020204" pitchFamily="34" charset="-122"/>
                <a:cs typeface="+mn-cs"/>
              </a:rPr>
            </a:fld>
            <a:endParaRPr lang="zh-CN" altLang="en-US" sz="1200">
              <a:solidFill>
                <a:schemeClr val="bg1"/>
              </a:solidFill>
              <a:latin typeface="微软雅黑" panose="020B0503020204020204" pitchFamily="34" charset="-122"/>
              <a:ea typeface="微软雅黑" panose="020B0503020204020204" pitchFamily="34" charset="-122"/>
              <a:cs typeface="+mn-cs"/>
            </a:endParaRPr>
          </a:p>
        </p:txBody>
      </p:sp>
      <p:pic>
        <p:nvPicPr>
          <p:cNvPr id="5" name="图片 7"/>
          <p:cNvPicPr>
            <a:picLocks noChangeAspect="1"/>
          </p:cNvPicPr>
          <p:nvPr userDrawn="1"/>
        </p:nvPicPr>
        <p:blipFill>
          <a:blip r:embed="rId2"/>
          <a:srcRect/>
          <a:stretch>
            <a:fillRect/>
          </a:stretch>
        </p:blipFill>
        <p:spPr bwMode="auto">
          <a:xfrm>
            <a:off x="247650" y="271463"/>
            <a:ext cx="889000" cy="596900"/>
          </a:xfrm>
          <a:prstGeom prst="rect">
            <a:avLst/>
          </a:prstGeom>
          <a:noFill/>
          <a:ln w="9525">
            <a:noFill/>
            <a:miter lim="800000"/>
            <a:headEnd/>
            <a:tailEnd/>
          </a:ln>
        </p:spPr>
      </p:pic>
      <p:cxnSp>
        <p:nvCxnSpPr>
          <p:cNvPr id="6" name="直接连接符 8"/>
          <p:cNvCxnSpPr/>
          <p:nvPr userDrawn="1"/>
        </p:nvCxnSpPr>
        <p:spPr>
          <a:xfrm>
            <a:off x="1235075" y="271463"/>
            <a:ext cx="0" cy="596900"/>
          </a:xfrm>
          <a:prstGeom prst="line">
            <a:avLst/>
          </a:prstGeom>
          <a:ln>
            <a:solidFill>
              <a:srgbClr val="004DA1"/>
            </a:solidFill>
          </a:ln>
        </p:spPr>
        <p:style>
          <a:lnRef idx="1">
            <a:schemeClr val="accent1"/>
          </a:lnRef>
          <a:fillRef idx="0">
            <a:schemeClr val="accent1"/>
          </a:fillRef>
          <a:effectRef idx="0">
            <a:schemeClr val="accent1"/>
          </a:effectRef>
          <a:fontRef idx="minor">
            <a:schemeClr val="tx1"/>
          </a:fontRef>
        </p:style>
      </p:cxnSp>
      <p:grpSp>
        <p:nvGrpSpPr>
          <p:cNvPr id="7" name="组合 9"/>
          <p:cNvGrpSpPr/>
          <p:nvPr userDrawn="1"/>
        </p:nvGrpSpPr>
        <p:grpSpPr bwMode="auto">
          <a:xfrm>
            <a:off x="8975725" y="215900"/>
            <a:ext cx="2959100" cy="447675"/>
            <a:chOff x="2242052" y="404335"/>
            <a:chExt cx="8667992" cy="1310268"/>
          </a:xfrm>
        </p:grpSpPr>
        <p:sp>
          <p:nvSpPr>
            <p:cNvPr id="8" name="PA-任意多边形 20"/>
            <p:cNvSpPr/>
            <p:nvPr>
              <p:custDataLst>
                <p:tags r:id="rId3"/>
              </p:custDataLst>
            </p:nvPr>
          </p:nvSpPr>
          <p:spPr>
            <a:xfrm>
              <a:off x="5069380" y="404335"/>
              <a:ext cx="5840664" cy="896745"/>
            </a:xfrm>
            <a:custGeom>
              <a:avLst/>
              <a:gdLst/>
              <a:ahLst/>
              <a:cxnLst/>
              <a:rect l="l" t="t" r="r" b="b"/>
              <a:pathLst>
                <a:path w="5841652" h="895648">
                  <a:moveTo>
                    <a:pt x="1922561" y="459433"/>
                  </a:moveTo>
                  <a:cubicBezTo>
                    <a:pt x="1892498" y="459433"/>
                    <a:pt x="1868016" y="469479"/>
                    <a:pt x="1849115" y="489570"/>
                  </a:cubicBezTo>
                  <a:cubicBezTo>
                    <a:pt x="1830213" y="509662"/>
                    <a:pt x="1820763" y="534740"/>
                    <a:pt x="1820763" y="564803"/>
                  </a:cubicBezTo>
                  <a:cubicBezTo>
                    <a:pt x="1820763" y="596950"/>
                    <a:pt x="1829990" y="622697"/>
                    <a:pt x="1848445" y="642045"/>
                  </a:cubicBezTo>
                  <a:cubicBezTo>
                    <a:pt x="1866900" y="661392"/>
                    <a:pt x="1891605" y="671066"/>
                    <a:pt x="1922561" y="671066"/>
                  </a:cubicBezTo>
                  <a:cubicBezTo>
                    <a:pt x="1952327" y="671066"/>
                    <a:pt x="1976735" y="661392"/>
                    <a:pt x="1995785" y="642045"/>
                  </a:cubicBezTo>
                  <a:cubicBezTo>
                    <a:pt x="2014835" y="622697"/>
                    <a:pt x="2024360" y="596950"/>
                    <a:pt x="2024360" y="564803"/>
                  </a:cubicBezTo>
                  <a:cubicBezTo>
                    <a:pt x="2024360" y="534740"/>
                    <a:pt x="2014686" y="509662"/>
                    <a:pt x="1995338" y="489570"/>
                  </a:cubicBezTo>
                  <a:cubicBezTo>
                    <a:pt x="1975991" y="469479"/>
                    <a:pt x="1951732" y="459433"/>
                    <a:pt x="1922561" y="459433"/>
                  </a:cubicBezTo>
                  <a:close/>
                  <a:moveTo>
                    <a:pt x="5463926" y="449164"/>
                  </a:moveTo>
                  <a:lnTo>
                    <a:pt x="5463926" y="515243"/>
                  </a:lnTo>
                  <a:lnTo>
                    <a:pt x="5640734" y="515243"/>
                  </a:lnTo>
                  <a:lnTo>
                    <a:pt x="5640734" y="449164"/>
                  </a:lnTo>
                  <a:close/>
                  <a:moveTo>
                    <a:pt x="5162103" y="449164"/>
                  </a:moveTo>
                  <a:lnTo>
                    <a:pt x="5162103" y="515243"/>
                  </a:lnTo>
                  <a:lnTo>
                    <a:pt x="5338911" y="515243"/>
                  </a:lnTo>
                  <a:lnTo>
                    <a:pt x="5338911" y="449164"/>
                  </a:lnTo>
                  <a:close/>
                  <a:moveTo>
                    <a:pt x="2588567" y="340221"/>
                  </a:moveTo>
                  <a:lnTo>
                    <a:pt x="2725191" y="340221"/>
                  </a:lnTo>
                  <a:lnTo>
                    <a:pt x="2725191" y="884039"/>
                  </a:lnTo>
                  <a:lnTo>
                    <a:pt x="2588567" y="884039"/>
                  </a:lnTo>
                  <a:close/>
                  <a:moveTo>
                    <a:pt x="3595836" y="275928"/>
                  </a:moveTo>
                  <a:lnTo>
                    <a:pt x="3595836" y="422374"/>
                  </a:lnTo>
                  <a:lnTo>
                    <a:pt x="3852117" y="422374"/>
                  </a:lnTo>
                  <a:lnTo>
                    <a:pt x="3852117" y="275928"/>
                  </a:lnTo>
                  <a:close/>
                  <a:moveTo>
                    <a:pt x="4579887" y="258961"/>
                  </a:moveTo>
                  <a:cubicBezTo>
                    <a:pt x="4575720" y="270867"/>
                    <a:pt x="4571404" y="282476"/>
                    <a:pt x="4566939" y="293787"/>
                  </a:cubicBezTo>
                  <a:cubicBezTo>
                    <a:pt x="4585394" y="381000"/>
                    <a:pt x="4615755" y="458391"/>
                    <a:pt x="4658022" y="525959"/>
                  </a:cubicBezTo>
                  <a:cubicBezTo>
                    <a:pt x="4697611" y="456903"/>
                    <a:pt x="4726037" y="367903"/>
                    <a:pt x="4743301" y="258961"/>
                  </a:cubicBezTo>
                  <a:close/>
                  <a:moveTo>
                    <a:pt x="5268366" y="172343"/>
                  </a:moveTo>
                  <a:lnTo>
                    <a:pt x="5268366" y="231279"/>
                  </a:lnTo>
                  <a:lnTo>
                    <a:pt x="5535363" y="231279"/>
                  </a:lnTo>
                  <a:lnTo>
                    <a:pt x="5535363" y="172343"/>
                  </a:lnTo>
                  <a:close/>
                  <a:moveTo>
                    <a:pt x="799951" y="171450"/>
                  </a:moveTo>
                  <a:cubicBezTo>
                    <a:pt x="730002" y="171450"/>
                    <a:pt x="695027" y="256282"/>
                    <a:pt x="695027" y="425946"/>
                  </a:cubicBezTo>
                  <a:cubicBezTo>
                    <a:pt x="695027" y="585490"/>
                    <a:pt x="729109" y="665262"/>
                    <a:pt x="797272" y="665262"/>
                  </a:cubicBezTo>
                  <a:cubicBezTo>
                    <a:pt x="864245" y="665262"/>
                    <a:pt x="897731" y="583109"/>
                    <a:pt x="897731" y="418803"/>
                  </a:cubicBezTo>
                  <a:cubicBezTo>
                    <a:pt x="897731" y="253901"/>
                    <a:pt x="865137" y="171450"/>
                    <a:pt x="799951" y="171450"/>
                  </a:cubicBezTo>
                  <a:close/>
                  <a:moveTo>
                    <a:pt x="1924794" y="165646"/>
                  </a:moveTo>
                  <a:cubicBezTo>
                    <a:pt x="1900386" y="165646"/>
                    <a:pt x="1880517" y="174724"/>
                    <a:pt x="1865188" y="192882"/>
                  </a:cubicBezTo>
                  <a:cubicBezTo>
                    <a:pt x="1849859" y="211039"/>
                    <a:pt x="1842194" y="233214"/>
                    <a:pt x="1842194" y="259408"/>
                  </a:cubicBezTo>
                  <a:cubicBezTo>
                    <a:pt x="1842194" y="284708"/>
                    <a:pt x="1850008" y="306363"/>
                    <a:pt x="1865635" y="324371"/>
                  </a:cubicBezTo>
                  <a:cubicBezTo>
                    <a:pt x="1881261" y="342379"/>
                    <a:pt x="1900981" y="351383"/>
                    <a:pt x="1924794" y="351383"/>
                  </a:cubicBezTo>
                  <a:cubicBezTo>
                    <a:pt x="1947713" y="351383"/>
                    <a:pt x="1967210" y="342603"/>
                    <a:pt x="1983283" y="325041"/>
                  </a:cubicBezTo>
                  <a:cubicBezTo>
                    <a:pt x="1999357" y="307479"/>
                    <a:pt x="2007393" y="285601"/>
                    <a:pt x="2007393" y="259408"/>
                  </a:cubicBezTo>
                  <a:cubicBezTo>
                    <a:pt x="2007393" y="233214"/>
                    <a:pt x="1999580" y="211039"/>
                    <a:pt x="1983953" y="192882"/>
                  </a:cubicBezTo>
                  <a:cubicBezTo>
                    <a:pt x="1968326" y="174724"/>
                    <a:pt x="1948606" y="165646"/>
                    <a:pt x="1924794" y="165646"/>
                  </a:cubicBezTo>
                  <a:close/>
                  <a:moveTo>
                    <a:pt x="1923454" y="60722"/>
                  </a:moveTo>
                  <a:cubicBezTo>
                    <a:pt x="1965721" y="60722"/>
                    <a:pt x="2003970" y="68536"/>
                    <a:pt x="2038201" y="84163"/>
                  </a:cubicBezTo>
                  <a:cubicBezTo>
                    <a:pt x="2072431" y="99790"/>
                    <a:pt x="2099071" y="121667"/>
                    <a:pt x="2118121" y="149796"/>
                  </a:cubicBezTo>
                  <a:cubicBezTo>
                    <a:pt x="2137171" y="177924"/>
                    <a:pt x="2146696" y="208955"/>
                    <a:pt x="2146696" y="242888"/>
                  </a:cubicBezTo>
                  <a:cubicBezTo>
                    <a:pt x="2146696" y="275035"/>
                    <a:pt x="2136204" y="304949"/>
                    <a:pt x="2115219" y="332631"/>
                  </a:cubicBezTo>
                  <a:cubicBezTo>
                    <a:pt x="2094234" y="360313"/>
                    <a:pt x="2066032" y="382191"/>
                    <a:pt x="2030610" y="398264"/>
                  </a:cubicBezTo>
                  <a:cubicBezTo>
                    <a:pt x="2073771" y="413147"/>
                    <a:pt x="2107406" y="436141"/>
                    <a:pt x="2131516" y="467246"/>
                  </a:cubicBezTo>
                  <a:cubicBezTo>
                    <a:pt x="2155626" y="498351"/>
                    <a:pt x="2167681" y="534740"/>
                    <a:pt x="2167681" y="576412"/>
                  </a:cubicBezTo>
                  <a:cubicBezTo>
                    <a:pt x="2167681" y="635050"/>
                    <a:pt x="2144910" y="682824"/>
                    <a:pt x="2099369" y="719733"/>
                  </a:cubicBezTo>
                  <a:cubicBezTo>
                    <a:pt x="2053828" y="756643"/>
                    <a:pt x="1994743" y="775097"/>
                    <a:pt x="1922115" y="775097"/>
                  </a:cubicBezTo>
                  <a:cubicBezTo>
                    <a:pt x="1849487" y="775097"/>
                    <a:pt x="1790402" y="756643"/>
                    <a:pt x="1744861" y="719733"/>
                  </a:cubicBezTo>
                  <a:cubicBezTo>
                    <a:pt x="1699319" y="682824"/>
                    <a:pt x="1676548" y="635496"/>
                    <a:pt x="1676548" y="577751"/>
                  </a:cubicBezTo>
                  <a:cubicBezTo>
                    <a:pt x="1676548" y="537567"/>
                    <a:pt x="1688157" y="501849"/>
                    <a:pt x="1711374" y="470595"/>
                  </a:cubicBezTo>
                  <a:cubicBezTo>
                    <a:pt x="1734591" y="439341"/>
                    <a:pt x="1768227" y="416421"/>
                    <a:pt x="1812280" y="401836"/>
                  </a:cubicBezTo>
                  <a:cubicBezTo>
                    <a:pt x="1777156" y="384274"/>
                    <a:pt x="1749995" y="361950"/>
                    <a:pt x="1730796" y="334864"/>
                  </a:cubicBezTo>
                  <a:cubicBezTo>
                    <a:pt x="1711597" y="307777"/>
                    <a:pt x="1701998" y="277714"/>
                    <a:pt x="1701998" y="244674"/>
                  </a:cubicBezTo>
                  <a:cubicBezTo>
                    <a:pt x="1701998" y="210146"/>
                    <a:pt x="1711449" y="178817"/>
                    <a:pt x="1730350" y="150689"/>
                  </a:cubicBezTo>
                  <a:cubicBezTo>
                    <a:pt x="1749251" y="122560"/>
                    <a:pt x="1775668" y="100534"/>
                    <a:pt x="1809601" y="84609"/>
                  </a:cubicBezTo>
                  <a:cubicBezTo>
                    <a:pt x="1843534" y="68684"/>
                    <a:pt x="1881485" y="60722"/>
                    <a:pt x="1923454" y="60722"/>
                  </a:cubicBezTo>
                  <a:close/>
                  <a:moveTo>
                    <a:pt x="806202" y="60722"/>
                  </a:moveTo>
                  <a:cubicBezTo>
                    <a:pt x="965150" y="60722"/>
                    <a:pt x="1044624" y="178296"/>
                    <a:pt x="1044624" y="413445"/>
                  </a:cubicBezTo>
                  <a:cubicBezTo>
                    <a:pt x="1044624" y="529233"/>
                    <a:pt x="1023044" y="618604"/>
                    <a:pt x="979884" y="681559"/>
                  </a:cubicBezTo>
                  <a:cubicBezTo>
                    <a:pt x="936724" y="744513"/>
                    <a:pt x="874365" y="775990"/>
                    <a:pt x="792807" y="775990"/>
                  </a:cubicBezTo>
                  <a:cubicBezTo>
                    <a:pt x="630287" y="775990"/>
                    <a:pt x="549026" y="660500"/>
                    <a:pt x="549026" y="429518"/>
                  </a:cubicBezTo>
                  <a:cubicBezTo>
                    <a:pt x="549026" y="309860"/>
                    <a:pt x="571053" y="218480"/>
                    <a:pt x="615106" y="155377"/>
                  </a:cubicBezTo>
                  <a:cubicBezTo>
                    <a:pt x="659159" y="92274"/>
                    <a:pt x="722858" y="60722"/>
                    <a:pt x="806202" y="60722"/>
                  </a:cubicBezTo>
                  <a:close/>
                  <a:moveTo>
                    <a:pt x="234404" y="60722"/>
                  </a:moveTo>
                  <a:cubicBezTo>
                    <a:pt x="303460" y="60722"/>
                    <a:pt x="358080" y="78358"/>
                    <a:pt x="398264" y="113631"/>
                  </a:cubicBezTo>
                  <a:cubicBezTo>
                    <a:pt x="438447" y="148903"/>
                    <a:pt x="458539" y="197495"/>
                    <a:pt x="458539" y="259408"/>
                  </a:cubicBezTo>
                  <a:cubicBezTo>
                    <a:pt x="458539" y="293936"/>
                    <a:pt x="452735" y="325115"/>
                    <a:pt x="441126" y="352946"/>
                  </a:cubicBezTo>
                  <a:cubicBezTo>
                    <a:pt x="429518" y="380777"/>
                    <a:pt x="412700" y="406896"/>
                    <a:pt x="390673" y="431304"/>
                  </a:cubicBezTo>
                  <a:cubicBezTo>
                    <a:pt x="368647" y="455712"/>
                    <a:pt x="333375" y="485031"/>
                    <a:pt x="284857" y="519262"/>
                  </a:cubicBezTo>
                  <a:cubicBezTo>
                    <a:pt x="238125" y="552599"/>
                    <a:pt x="206722" y="578346"/>
                    <a:pt x="190648" y="596503"/>
                  </a:cubicBezTo>
                  <a:cubicBezTo>
                    <a:pt x="174575" y="614660"/>
                    <a:pt x="166538" y="630436"/>
                    <a:pt x="166538" y="643831"/>
                  </a:cubicBezTo>
                  <a:lnTo>
                    <a:pt x="459879" y="643831"/>
                  </a:lnTo>
                  <a:lnTo>
                    <a:pt x="459879" y="763935"/>
                  </a:lnTo>
                  <a:lnTo>
                    <a:pt x="0" y="763935"/>
                  </a:lnTo>
                  <a:lnTo>
                    <a:pt x="0" y="712589"/>
                  </a:lnTo>
                  <a:cubicBezTo>
                    <a:pt x="0" y="676573"/>
                    <a:pt x="6622" y="643682"/>
                    <a:pt x="19868" y="613916"/>
                  </a:cubicBezTo>
                  <a:cubicBezTo>
                    <a:pt x="33114" y="584151"/>
                    <a:pt x="51345" y="556394"/>
                    <a:pt x="74562" y="530647"/>
                  </a:cubicBezTo>
                  <a:cubicBezTo>
                    <a:pt x="97780" y="504900"/>
                    <a:pt x="133796" y="474762"/>
                    <a:pt x="182612" y="440234"/>
                  </a:cubicBezTo>
                  <a:cubicBezTo>
                    <a:pt x="227260" y="406896"/>
                    <a:pt x="258514" y="377354"/>
                    <a:pt x="276373" y="351607"/>
                  </a:cubicBezTo>
                  <a:cubicBezTo>
                    <a:pt x="294233" y="325859"/>
                    <a:pt x="303162" y="298549"/>
                    <a:pt x="303162" y="269677"/>
                  </a:cubicBezTo>
                  <a:cubicBezTo>
                    <a:pt x="303162" y="207467"/>
                    <a:pt x="269230" y="176362"/>
                    <a:pt x="201364" y="176362"/>
                  </a:cubicBezTo>
                  <a:cubicBezTo>
                    <a:pt x="141833" y="176362"/>
                    <a:pt x="84980" y="200174"/>
                    <a:pt x="30807" y="247799"/>
                  </a:cubicBezTo>
                  <a:lnTo>
                    <a:pt x="30807" y="119212"/>
                  </a:lnTo>
                  <a:cubicBezTo>
                    <a:pt x="91231" y="80219"/>
                    <a:pt x="159097" y="60722"/>
                    <a:pt x="234404" y="60722"/>
                  </a:cubicBezTo>
                  <a:close/>
                  <a:moveTo>
                    <a:pt x="1372195" y="57150"/>
                  </a:moveTo>
                  <a:lnTo>
                    <a:pt x="1464171" y="57150"/>
                  </a:lnTo>
                  <a:lnTo>
                    <a:pt x="1464171" y="763935"/>
                  </a:lnTo>
                  <a:lnTo>
                    <a:pt x="1319063" y="763935"/>
                  </a:lnTo>
                  <a:lnTo>
                    <a:pt x="1319063" y="219671"/>
                  </a:lnTo>
                  <a:cubicBezTo>
                    <a:pt x="1301204" y="235149"/>
                    <a:pt x="1276796" y="249064"/>
                    <a:pt x="1245840" y="261417"/>
                  </a:cubicBezTo>
                  <a:cubicBezTo>
                    <a:pt x="1214884" y="273770"/>
                    <a:pt x="1186457" y="281434"/>
                    <a:pt x="1160561" y="284411"/>
                  </a:cubicBezTo>
                  <a:lnTo>
                    <a:pt x="1160561" y="160735"/>
                  </a:lnTo>
                  <a:cubicBezTo>
                    <a:pt x="1242119" y="136922"/>
                    <a:pt x="1312664" y="102394"/>
                    <a:pt x="1372195" y="57150"/>
                  </a:cubicBezTo>
                  <a:close/>
                  <a:moveTo>
                    <a:pt x="3444924" y="29468"/>
                  </a:moveTo>
                  <a:lnTo>
                    <a:pt x="3465462" y="135732"/>
                  </a:lnTo>
                  <a:cubicBezTo>
                    <a:pt x="3431529" y="140494"/>
                    <a:pt x="3398192" y="144959"/>
                    <a:pt x="3365450" y="149126"/>
                  </a:cubicBezTo>
                  <a:lnTo>
                    <a:pt x="3365450" y="266105"/>
                  </a:lnTo>
                  <a:lnTo>
                    <a:pt x="3464569" y="266105"/>
                  </a:lnTo>
                  <a:lnTo>
                    <a:pt x="3464569" y="377726"/>
                  </a:lnTo>
                  <a:lnTo>
                    <a:pt x="3365450" y="377726"/>
                  </a:lnTo>
                  <a:lnTo>
                    <a:pt x="3365450" y="425946"/>
                  </a:lnTo>
                  <a:cubicBezTo>
                    <a:pt x="3409503" y="451545"/>
                    <a:pt x="3447603" y="474762"/>
                    <a:pt x="3479750" y="495598"/>
                  </a:cubicBezTo>
                  <a:lnTo>
                    <a:pt x="3427065" y="592932"/>
                  </a:lnTo>
                  <a:cubicBezTo>
                    <a:pt x="3406824" y="575667"/>
                    <a:pt x="3386286" y="558701"/>
                    <a:pt x="3365450" y="542032"/>
                  </a:cubicBezTo>
                  <a:lnTo>
                    <a:pt x="3365450" y="881361"/>
                  </a:lnTo>
                  <a:lnTo>
                    <a:pt x="3254722" y="881361"/>
                  </a:lnTo>
                  <a:lnTo>
                    <a:pt x="3254722" y="597396"/>
                  </a:lnTo>
                  <a:cubicBezTo>
                    <a:pt x="3227337" y="656332"/>
                    <a:pt x="3199655" y="704850"/>
                    <a:pt x="3171676" y="742950"/>
                  </a:cubicBezTo>
                  <a:cubicBezTo>
                    <a:pt x="3160960" y="704255"/>
                    <a:pt x="3146077" y="656928"/>
                    <a:pt x="3127027" y="600968"/>
                  </a:cubicBezTo>
                  <a:cubicBezTo>
                    <a:pt x="3175247" y="542032"/>
                    <a:pt x="3216324" y="467618"/>
                    <a:pt x="3250257" y="377726"/>
                  </a:cubicBezTo>
                  <a:lnTo>
                    <a:pt x="3135957" y="377726"/>
                  </a:lnTo>
                  <a:lnTo>
                    <a:pt x="3135957" y="266105"/>
                  </a:lnTo>
                  <a:lnTo>
                    <a:pt x="3254722" y="266105"/>
                  </a:lnTo>
                  <a:lnTo>
                    <a:pt x="3254722" y="161628"/>
                  </a:lnTo>
                  <a:cubicBezTo>
                    <a:pt x="3219003" y="165795"/>
                    <a:pt x="3184177" y="169367"/>
                    <a:pt x="3150244" y="172343"/>
                  </a:cubicBezTo>
                  <a:cubicBezTo>
                    <a:pt x="3144291" y="120551"/>
                    <a:pt x="3139826" y="85130"/>
                    <a:pt x="3136850" y="66080"/>
                  </a:cubicBezTo>
                  <a:cubicBezTo>
                    <a:pt x="3242815" y="55960"/>
                    <a:pt x="3345507" y="43756"/>
                    <a:pt x="3444924" y="29468"/>
                  </a:cubicBezTo>
                  <a:close/>
                  <a:moveTo>
                    <a:pt x="2602854" y="15181"/>
                  </a:moveTo>
                  <a:lnTo>
                    <a:pt x="2741265" y="15181"/>
                  </a:lnTo>
                  <a:lnTo>
                    <a:pt x="2726084" y="40184"/>
                  </a:lnTo>
                  <a:cubicBezTo>
                    <a:pt x="2811214" y="177701"/>
                    <a:pt x="2936825" y="291108"/>
                    <a:pt x="3102917" y="380405"/>
                  </a:cubicBezTo>
                  <a:cubicBezTo>
                    <a:pt x="3068389" y="426839"/>
                    <a:pt x="3040111" y="467023"/>
                    <a:pt x="3018085" y="500956"/>
                  </a:cubicBezTo>
                  <a:cubicBezTo>
                    <a:pt x="2853779" y="407492"/>
                    <a:pt x="2733823" y="293192"/>
                    <a:pt x="2658219" y="158056"/>
                  </a:cubicBezTo>
                  <a:cubicBezTo>
                    <a:pt x="2583804" y="286643"/>
                    <a:pt x="2463254" y="404813"/>
                    <a:pt x="2296566" y="512564"/>
                  </a:cubicBezTo>
                  <a:cubicBezTo>
                    <a:pt x="2279302" y="485180"/>
                    <a:pt x="2251620" y="445889"/>
                    <a:pt x="2213520" y="394692"/>
                  </a:cubicBezTo>
                  <a:cubicBezTo>
                    <a:pt x="2384970" y="291108"/>
                    <a:pt x="2514748" y="164604"/>
                    <a:pt x="2602854" y="15181"/>
                  </a:cubicBezTo>
                  <a:close/>
                  <a:moveTo>
                    <a:pt x="5152280" y="6251"/>
                  </a:moveTo>
                  <a:lnTo>
                    <a:pt x="5268366" y="6251"/>
                  </a:lnTo>
                  <a:lnTo>
                    <a:pt x="5268366" y="68759"/>
                  </a:lnTo>
                  <a:lnTo>
                    <a:pt x="5535363" y="68759"/>
                  </a:lnTo>
                  <a:lnTo>
                    <a:pt x="5535363" y="6251"/>
                  </a:lnTo>
                  <a:lnTo>
                    <a:pt x="5651449" y="6251"/>
                  </a:lnTo>
                  <a:lnTo>
                    <a:pt x="5651449" y="68759"/>
                  </a:lnTo>
                  <a:lnTo>
                    <a:pt x="5837187" y="68759"/>
                  </a:lnTo>
                  <a:lnTo>
                    <a:pt x="5837187" y="172343"/>
                  </a:lnTo>
                  <a:lnTo>
                    <a:pt x="5651449" y="172343"/>
                  </a:lnTo>
                  <a:lnTo>
                    <a:pt x="5651449" y="311646"/>
                  </a:lnTo>
                  <a:lnTo>
                    <a:pt x="5463926" y="311646"/>
                  </a:lnTo>
                  <a:lnTo>
                    <a:pt x="5463926" y="361653"/>
                  </a:lnTo>
                  <a:lnTo>
                    <a:pt x="5758606" y="361653"/>
                  </a:lnTo>
                  <a:lnTo>
                    <a:pt x="5758606" y="602754"/>
                  </a:lnTo>
                  <a:lnTo>
                    <a:pt x="5463926" y="602754"/>
                  </a:lnTo>
                  <a:lnTo>
                    <a:pt x="5463926" y="654546"/>
                  </a:lnTo>
                  <a:lnTo>
                    <a:pt x="5841652" y="654546"/>
                  </a:lnTo>
                  <a:lnTo>
                    <a:pt x="5841652" y="758131"/>
                  </a:lnTo>
                  <a:lnTo>
                    <a:pt x="5463926" y="758131"/>
                  </a:lnTo>
                  <a:lnTo>
                    <a:pt x="5463926" y="883146"/>
                  </a:lnTo>
                  <a:lnTo>
                    <a:pt x="5338911" y="883146"/>
                  </a:lnTo>
                  <a:lnTo>
                    <a:pt x="5338911" y="758131"/>
                  </a:lnTo>
                  <a:lnTo>
                    <a:pt x="4959399" y="758131"/>
                  </a:lnTo>
                  <a:lnTo>
                    <a:pt x="4959399" y="654546"/>
                  </a:lnTo>
                  <a:lnTo>
                    <a:pt x="5338911" y="654546"/>
                  </a:lnTo>
                  <a:lnTo>
                    <a:pt x="5338911" y="602754"/>
                  </a:lnTo>
                  <a:lnTo>
                    <a:pt x="5044231" y="602754"/>
                  </a:lnTo>
                  <a:lnTo>
                    <a:pt x="5044231" y="361653"/>
                  </a:lnTo>
                  <a:lnTo>
                    <a:pt x="5338911" y="361653"/>
                  </a:lnTo>
                  <a:lnTo>
                    <a:pt x="5338911" y="311646"/>
                  </a:lnTo>
                  <a:lnTo>
                    <a:pt x="5152280" y="311646"/>
                  </a:lnTo>
                  <a:lnTo>
                    <a:pt x="5152280" y="172343"/>
                  </a:lnTo>
                  <a:lnTo>
                    <a:pt x="4963863" y="172343"/>
                  </a:lnTo>
                  <a:lnTo>
                    <a:pt x="4963863" y="68759"/>
                  </a:lnTo>
                  <a:lnTo>
                    <a:pt x="5152280" y="68759"/>
                  </a:lnTo>
                  <a:close/>
                  <a:moveTo>
                    <a:pt x="3601194" y="893"/>
                  </a:moveTo>
                  <a:cubicBezTo>
                    <a:pt x="3635721" y="43756"/>
                    <a:pt x="3668464" y="89297"/>
                    <a:pt x="3699420" y="137518"/>
                  </a:cubicBezTo>
                  <a:lnTo>
                    <a:pt x="3653879" y="166985"/>
                  </a:lnTo>
                  <a:lnTo>
                    <a:pt x="3744069" y="166985"/>
                  </a:lnTo>
                  <a:cubicBezTo>
                    <a:pt x="3775620" y="109835"/>
                    <a:pt x="3802111" y="54769"/>
                    <a:pt x="3823543" y="1786"/>
                  </a:cubicBezTo>
                  <a:lnTo>
                    <a:pt x="3937843" y="48221"/>
                  </a:lnTo>
                  <a:cubicBezTo>
                    <a:pt x="3911053" y="94060"/>
                    <a:pt x="3886943" y="133648"/>
                    <a:pt x="3865512" y="166985"/>
                  </a:cubicBezTo>
                  <a:lnTo>
                    <a:pt x="3966417" y="166985"/>
                  </a:lnTo>
                  <a:lnTo>
                    <a:pt x="3966417" y="531317"/>
                  </a:lnTo>
                  <a:lnTo>
                    <a:pt x="3846760" y="531317"/>
                  </a:lnTo>
                  <a:lnTo>
                    <a:pt x="3846760" y="731342"/>
                  </a:lnTo>
                  <a:cubicBezTo>
                    <a:pt x="3846760" y="752773"/>
                    <a:pt x="3855689" y="763489"/>
                    <a:pt x="3873549" y="763489"/>
                  </a:cubicBezTo>
                  <a:lnTo>
                    <a:pt x="3878014" y="763489"/>
                  </a:lnTo>
                  <a:cubicBezTo>
                    <a:pt x="3891111" y="763489"/>
                    <a:pt x="3899445" y="753368"/>
                    <a:pt x="3903017" y="733128"/>
                  </a:cubicBezTo>
                  <a:cubicBezTo>
                    <a:pt x="3906589" y="705148"/>
                    <a:pt x="3909863" y="671215"/>
                    <a:pt x="3912839" y="631329"/>
                  </a:cubicBezTo>
                  <a:cubicBezTo>
                    <a:pt x="3947963" y="647403"/>
                    <a:pt x="3983384" y="662285"/>
                    <a:pt x="4019103" y="675978"/>
                  </a:cubicBezTo>
                  <a:cubicBezTo>
                    <a:pt x="4010173" y="737890"/>
                    <a:pt x="4003029" y="779860"/>
                    <a:pt x="3997671" y="801886"/>
                  </a:cubicBezTo>
                  <a:cubicBezTo>
                    <a:pt x="3985765" y="853083"/>
                    <a:pt x="3949153" y="878682"/>
                    <a:pt x="3887836" y="878682"/>
                  </a:cubicBezTo>
                  <a:lnTo>
                    <a:pt x="3840509" y="878682"/>
                  </a:lnTo>
                  <a:cubicBezTo>
                    <a:pt x="3767881" y="878682"/>
                    <a:pt x="3731567" y="840879"/>
                    <a:pt x="3731567" y="765275"/>
                  </a:cubicBezTo>
                  <a:lnTo>
                    <a:pt x="3731567" y="531317"/>
                  </a:lnTo>
                  <a:lnTo>
                    <a:pt x="3677096" y="531317"/>
                  </a:lnTo>
                  <a:cubicBezTo>
                    <a:pt x="3675905" y="631329"/>
                    <a:pt x="3664892" y="702469"/>
                    <a:pt x="3644056" y="744736"/>
                  </a:cubicBezTo>
                  <a:cubicBezTo>
                    <a:pt x="3621434" y="795933"/>
                    <a:pt x="3571428" y="846237"/>
                    <a:pt x="3494037" y="895648"/>
                  </a:cubicBezTo>
                  <a:cubicBezTo>
                    <a:pt x="3466653" y="861120"/>
                    <a:pt x="3437780" y="828675"/>
                    <a:pt x="3407419" y="798314"/>
                  </a:cubicBezTo>
                  <a:cubicBezTo>
                    <a:pt x="3473499" y="763191"/>
                    <a:pt x="3516064" y="726579"/>
                    <a:pt x="3535114" y="688479"/>
                  </a:cubicBezTo>
                  <a:cubicBezTo>
                    <a:pt x="3551783" y="658714"/>
                    <a:pt x="3561308" y="606326"/>
                    <a:pt x="3563689" y="531317"/>
                  </a:cubicBezTo>
                  <a:lnTo>
                    <a:pt x="3481536" y="531317"/>
                  </a:lnTo>
                  <a:lnTo>
                    <a:pt x="3481536" y="166985"/>
                  </a:lnTo>
                  <a:lnTo>
                    <a:pt x="3581548" y="166985"/>
                  </a:lnTo>
                  <a:cubicBezTo>
                    <a:pt x="3557736" y="128290"/>
                    <a:pt x="3533328" y="91976"/>
                    <a:pt x="3508325" y="58043"/>
                  </a:cubicBezTo>
                  <a:close/>
                  <a:moveTo>
                    <a:pt x="4525416" y="0"/>
                  </a:moveTo>
                  <a:lnTo>
                    <a:pt x="4642395" y="23217"/>
                  </a:lnTo>
                  <a:cubicBezTo>
                    <a:pt x="4634061" y="64294"/>
                    <a:pt x="4625131" y="103287"/>
                    <a:pt x="4615606" y="140196"/>
                  </a:cubicBezTo>
                  <a:lnTo>
                    <a:pt x="4921894" y="140196"/>
                  </a:lnTo>
                  <a:lnTo>
                    <a:pt x="4921894" y="258961"/>
                  </a:lnTo>
                  <a:lnTo>
                    <a:pt x="4860726" y="258961"/>
                  </a:lnTo>
                  <a:cubicBezTo>
                    <a:pt x="4844355" y="409873"/>
                    <a:pt x="4803576" y="533400"/>
                    <a:pt x="4738389" y="629543"/>
                  </a:cubicBezTo>
                  <a:cubicBezTo>
                    <a:pt x="4791967" y="685205"/>
                    <a:pt x="4856707" y="731639"/>
                    <a:pt x="4932610" y="768846"/>
                  </a:cubicBezTo>
                  <a:lnTo>
                    <a:pt x="4854029" y="884039"/>
                  </a:lnTo>
                  <a:cubicBezTo>
                    <a:pt x="4777233" y="838200"/>
                    <a:pt x="4711749" y="785813"/>
                    <a:pt x="4657575" y="726877"/>
                  </a:cubicBezTo>
                  <a:cubicBezTo>
                    <a:pt x="4597747" y="787599"/>
                    <a:pt x="4527797" y="840284"/>
                    <a:pt x="4447728" y="884932"/>
                  </a:cubicBezTo>
                  <a:cubicBezTo>
                    <a:pt x="4432249" y="857548"/>
                    <a:pt x="4407842" y="819150"/>
                    <a:pt x="4374505" y="769739"/>
                  </a:cubicBezTo>
                  <a:cubicBezTo>
                    <a:pt x="4454574" y="730151"/>
                    <a:pt x="4522886" y="682080"/>
                    <a:pt x="4579441" y="625525"/>
                  </a:cubicBezTo>
                  <a:cubicBezTo>
                    <a:pt x="4543127" y="568970"/>
                    <a:pt x="4515147" y="507504"/>
                    <a:pt x="4495501" y="441127"/>
                  </a:cubicBezTo>
                  <a:cubicBezTo>
                    <a:pt x="4485977" y="456010"/>
                    <a:pt x="4476303" y="470000"/>
                    <a:pt x="4466480" y="483096"/>
                  </a:cubicBezTo>
                  <a:cubicBezTo>
                    <a:pt x="4444751" y="449164"/>
                    <a:pt x="4425106" y="420886"/>
                    <a:pt x="4407544" y="398264"/>
                  </a:cubicBezTo>
                  <a:lnTo>
                    <a:pt x="4407544" y="467023"/>
                  </a:lnTo>
                  <a:lnTo>
                    <a:pt x="4203947" y="467023"/>
                  </a:lnTo>
                  <a:lnTo>
                    <a:pt x="4203947" y="693837"/>
                  </a:lnTo>
                  <a:cubicBezTo>
                    <a:pt x="4256930" y="665262"/>
                    <a:pt x="4320033" y="632817"/>
                    <a:pt x="4393257" y="596503"/>
                  </a:cubicBezTo>
                  <a:cubicBezTo>
                    <a:pt x="4395043" y="622697"/>
                    <a:pt x="4400103" y="663178"/>
                    <a:pt x="4408437" y="717947"/>
                  </a:cubicBezTo>
                  <a:cubicBezTo>
                    <a:pt x="4257228" y="793552"/>
                    <a:pt x="4164061" y="848023"/>
                    <a:pt x="4128938" y="881361"/>
                  </a:cubicBezTo>
                  <a:lnTo>
                    <a:pt x="4062858" y="793850"/>
                  </a:lnTo>
                  <a:cubicBezTo>
                    <a:pt x="4078931" y="774204"/>
                    <a:pt x="4086671" y="749201"/>
                    <a:pt x="4086075" y="718840"/>
                  </a:cubicBezTo>
                  <a:lnTo>
                    <a:pt x="4086075" y="352723"/>
                  </a:lnTo>
                  <a:lnTo>
                    <a:pt x="4289673" y="352723"/>
                  </a:lnTo>
                  <a:lnTo>
                    <a:pt x="4289673" y="179487"/>
                  </a:lnTo>
                  <a:lnTo>
                    <a:pt x="4064644" y="179487"/>
                  </a:lnTo>
                  <a:lnTo>
                    <a:pt x="4064644" y="65187"/>
                  </a:lnTo>
                  <a:lnTo>
                    <a:pt x="4407544" y="65187"/>
                  </a:lnTo>
                  <a:lnTo>
                    <a:pt x="4407544" y="350044"/>
                  </a:lnTo>
                  <a:cubicBezTo>
                    <a:pt x="4463206" y="254496"/>
                    <a:pt x="4502497" y="137815"/>
                    <a:pt x="4525416" y="0"/>
                  </a:cubicBezTo>
                  <a:close/>
                </a:path>
              </a:pathLst>
            </a:custGeom>
            <a:solidFill>
              <a:schemeClr val="tx1"/>
            </a:solidFill>
            <a:ln>
              <a:noFill/>
            </a:ln>
            <a:effectLst/>
          </p:spPr>
          <p:txBody>
            <a:bodyPr/>
            <a:lstStyle/>
            <a:p>
              <a:pPr algn="ctr" fontAlgn="auto">
                <a:defRPr/>
              </a:pPr>
              <a:endParaRPr lang="zh-CN" altLang="zh-CN" sz="7200" b="1"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9" name="PA-任意多边形 24"/>
            <p:cNvSpPr/>
            <p:nvPr>
              <p:custDataLst>
                <p:tags r:id="rId4"/>
              </p:custDataLst>
            </p:nvPr>
          </p:nvSpPr>
          <p:spPr>
            <a:xfrm>
              <a:off x="5069380" y="1403300"/>
              <a:ext cx="5840664" cy="236962"/>
            </a:xfrm>
            <a:custGeom>
              <a:avLst/>
              <a:gdLst/>
              <a:ahLst/>
              <a:cxnLst/>
              <a:rect l="l" t="t" r="r" b="b"/>
              <a:pathLst>
                <a:path w="6123552" h="252906">
                  <a:moveTo>
                    <a:pt x="286253" y="196398"/>
                  </a:moveTo>
                  <a:lnTo>
                    <a:pt x="528861" y="196398"/>
                  </a:lnTo>
                  <a:lnTo>
                    <a:pt x="528861" y="233567"/>
                  </a:lnTo>
                  <a:lnTo>
                    <a:pt x="286253" y="233567"/>
                  </a:lnTo>
                  <a:close/>
                  <a:moveTo>
                    <a:pt x="726226" y="187105"/>
                  </a:moveTo>
                  <a:lnTo>
                    <a:pt x="726226" y="209206"/>
                  </a:lnTo>
                  <a:lnTo>
                    <a:pt x="761135" y="209206"/>
                  </a:lnTo>
                  <a:lnTo>
                    <a:pt x="761135" y="187105"/>
                  </a:lnTo>
                  <a:close/>
                  <a:moveTo>
                    <a:pt x="657663" y="187105"/>
                  </a:moveTo>
                  <a:lnTo>
                    <a:pt x="657663" y="209206"/>
                  </a:lnTo>
                  <a:lnTo>
                    <a:pt x="692572" y="209206"/>
                  </a:lnTo>
                  <a:lnTo>
                    <a:pt x="692572" y="187105"/>
                  </a:lnTo>
                  <a:close/>
                  <a:moveTo>
                    <a:pt x="3306124" y="171032"/>
                  </a:moveTo>
                  <a:lnTo>
                    <a:pt x="3323956" y="191123"/>
                  </a:lnTo>
                  <a:cubicBezTo>
                    <a:pt x="3287958" y="221094"/>
                    <a:pt x="3238482" y="240934"/>
                    <a:pt x="3175527" y="250645"/>
                  </a:cubicBezTo>
                  <a:cubicBezTo>
                    <a:pt x="3171007" y="240265"/>
                    <a:pt x="3166402" y="231140"/>
                    <a:pt x="3161714" y="223270"/>
                  </a:cubicBezTo>
                  <a:cubicBezTo>
                    <a:pt x="3220483" y="215066"/>
                    <a:pt x="3268619" y="197653"/>
                    <a:pt x="3306124" y="171032"/>
                  </a:cubicBezTo>
                  <a:close/>
                  <a:moveTo>
                    <a:pt x="2074414" y="169274"/>
                  </a:moveTo>
                  <a:cubicBezTo>
                    <a:pt x="2065707" y="180324"/>
                    <a:pt x="2054656" y="192965"/>
                    <a:pt x="2041262" y="207197"/>
                  </a:cubicBezTo>
                  <a:cubicBezTo>
                    <a:pt x="2060684" y="207197"/>
                    <a:pt x="2087891" y="206443"/>
                    <a:pt x="2122885" y="204937"/>
                  </a:cubicBezTo>
                  <a:cubicBezTo>
                    <a:pt x="2117527" y="197737"/>
                    <a:pt x="2111834" y="190203"/>
                    <a:pt x="2105807" y="182333"/>
                  </a:cubicBezTo>
                  <a:lnTo>
                    <a:pt x="2127406" y="169274"/>
                  </a:lnTo>
                  <a:close/>
                  <a:moveTo>
                    <a:pt x="5356389" y="150689"/>
                  </a:moveTo>
                  <a:lnTo>
                    <a:pt x="5356389" y="193635"/>
                  </a:lnTo>
                  <a:lnTo>
                    <a:pt x="5392052" y="193635"/>
                  </a:lnTo>
                  <a:lnTo>
                    <a:pt x="5392052" y="150689"/>
                  </a:lnTo>
                  <a:close/>
                  <a:moveTo>
                    <a:pt x="5071625" y="138634"/>
                  </a:moveTo>
                  <a:cubicBezTo>
                    <a:pt x="5081336" y="143489"/>
                    <a:pt x="5092303" y="147842"/>
                    <a:pt x="5104526" y="151693"/>
                  </a:cubicBezTo>
                  <a:cubicBezTo>
                    <a:pt x="5093642" y="183003"/>
                    <a:pt x="5083680" y="214899"/>
                    <a:pt x="5074639" y="247381"/>
                  </a:cubicBezTo>
                  <a:cubicBezTo>
                    <a:pt x="5062752" y="242860"/>
                    <a:pt x="5051366" y="238925"/>
                    <a:pt x="5040483" y="235577"/>
                  </a:cubicBezTo>
                  <a:cubicBezTo>
                    <a:pt x="5051198" y="206611"/>
                    <a:pt x="5061580" y="174297"/>
                    <a:pt x="5071625" y="138634"/>
                  </a:cubicBezTo>
                  <a:close/>
                  <a:moveTo>
                    <a:pt x="3286032" y="138634"/>
                  </a:moveTo>
                  <a:lnTo>
                    <a:pt x="3302859" y="157972"/>
                  </a:lnTo>
                  <a:cubicBezTo>
                    <a:pt x="3278582" y="176724"/>
                    <a:pt x="3241830" y="192714"/>
                    <a:pt x="3192605" y="205941"/>
                  </a:cubicBezTo>
                  <a:cubicBezTo>
                    <a:pt x="3188755" y="199244"/>
                    <a:pt x="3183313" y="191123"/>
                    <a:pt x="3176281" y="181580"/>
                  </a:cubicBezTo>
                  <a:cubicBezTo>
                    <a:pt x="3224501" y="170195"/>
                    <a:pt x="3261085" y="155879"/>
                    <a:pt x="3286032" y="138634"/>
                  </a:cubicBezTo>
                  <a:close/>
                  <a:moveTo>
                    <a:pt x="726226" y="138383"/>
                  </a:moveTo>
                  <a:lnTo>
                    <a:pt x="726226" y="160483"/>
                  </a:lnTo>
                  <a:lnTo>
                    <a:pt x="761135" y="160483"/>
                  </a:lnTo>
                  <a:lnTo>
                    <a:pt x="761135" y="138383"/>
                  </a:lnTo>
                  <a:close/>
                  <a:moveTo>
                    <a:pt x="657663" y="138383"/>
                  </a:moveTo>
                  <a:lnTo>
                    <a:pt x="657663" y="160483"/>
                  </a:lnTo>
                  <a:lnTo>
                    <a:pt x="692572" y="160483"/>
                  </a:lnTo>
                  <a:lnTo>
                    <a:pt x="692572" y="138383"/>
                  </a:lnTo>
                  <a:close/>
                  <a:moveTo>
                    <a:pt x="1968680" y="137629"/>
                  </a:moveTo>
                  <a:lnTo>
                    <a:pt x="2199234" y="137629"/>
                  </a:lnTo>
                  <a:lnTo>
                    <a:pt x="2199234" y="169274"/>
                  </a:lnTo>
                  <a:lnTo>
                    <a:pt x="2136698" y="169274"/>
                  </a:lnTo>
                  <a:cubicBezTo>
                    <a:pt x="2152604" y="188528"/>
                    <a:pt x="2169766" y="210211"/>
                    <a:pt x="2188183" y="234321"/>
                  </a:cubicBezTo>
                  <a:lnTo>
                    <a:pt x="2157543" y="252906"/>
                  </a:lnTo>
                  <a:cubicBezTo>
                    <a:pt x="2153860" y="247548"/>
                    <a:pt x="2150009" y="241939"/>
                    <a:pt x="2145991" y="236079"/>
                  </a:cubicBezTo>
                  <a:cubicBezTo>
                    <a:pt x="2114178" y="237251"/>
                    <a:pt x="2074330" y="239260"/>
                    <a:pt x="2026444" y="242106"/>
                  </a:cubicBezTo>
                  <a:cubicBezTo>
                    <a:pt x="2019245" y="242609"/>
                    <a:pt x="2010454" y="243864"/>
                    <a:pt x="2000074" y="245874"/>
                  </a:cubicBezTo>
                  <a:lnTo>
                    <a:pt x="1985005" y="215485"/>
                  </a:lnTo>
                  <a:cubicBezTo>
                    <a:pt x="2000409" y="204434"/>
                    <a:pt x="2015645" y="189031"/>
                    <a:pt x="2030714" y="169274"/>
                  </a:cubicBezTo>
                  <a:lnTo>
                    <a:pt x="1968680" y="169274"/>
                  </a:lnTo>
                  <a:close/>
                  <a:moveTo>
                    <a:pt x="2690636" y="127834"/>
                  </a:moveTo>
                  <a:lnTo>
                    <a:pt x="2690636" y="143154"/>
                  </a:lnTo>
                  <a:lnTo>
                    <a:pt x="2724541" y="143154"/>
                  </a:lnTo>
                  <a:lnTo>
                    <a:pt x="2724541" y="127834"/>
                  </a:lnTo>
                  <a:close/>
                  <a:moveTo>
                    <a:pt x="2627598" y="127834"/>
                  </a:moveTo>
                  <a:lnTo>
                    <a:pt x="2627598" y="143154"/>
                  </a:lnTo>
                  <a:lnTo>
                    <a:pt x="2660498" y="143154"/>
                  </a:lnTo>
                  <a:lnTo>
                    <a:pt x="2660498" y="127834"/>
                  </a:lnTo>
                  <a:close/>
                  <a:moveTo>
                    <a:pt x="1501137" y="126579"/>
                  </a:moveTo>
                  <a:lnTo>
                    <a:pt x="1486821" y="207950"/>
                  </a:lnTo>
                  <a:lnTo>
                    <a:pt x="1571960" y="207950"/>
                  </a:lnTo>
                  <a:lnTo>
                    <a:pt x="1571960" y="126579"/>
                  </a:lnTo>
                  <a:close/>
                  <a:moveTo>
                    <a:pt x="4555108" y="119798"/>
                  </a:moveTo>
                  <a:lnTo>
                    <a:pt x="4717852" y="119798"/>
                  </a:lnTo>
                  <a:lnTo>
                    <a:pt x="4717852" y="145415"/>
                  </a:lnTo>
                  <a:lnTo>
                    <a:pt x="4690728" y="145415"/>
                  </a:lnTo>
                  <a:lnTo>
                    <a:pt x="4690728" y="159730"/>
                  </a:lnTo>
                  <a:lnTo>
                    <a:pt x="4723628" y="159730"/>
                  </a:lnTo>
                  <a:lnTo>
                    <a:pt x="4723628" y="185347"/>
                  </a:lnTo>
                  <a:lnTo>
                    <a:pt x="4690728" y="185347"/>
                  </a:lnTo>
                  <a:lnTo>
                    <a:pt x="4690728" y="209708"/>
                  </a:lnTo>
                  <a:cubicBezTo>
                    <a:pt x="4690728" y="221094"/>
                    <a:pt x="4688007" y="229800"/>
                    <a:pt x="4682566" y="235828"/>
                  </a:cubicBezTo>
                  <a:cubicBezTo>
                    <a:pt x="4677124" y="241855"/>
                    <a:pt x="4668606" y="245246"/>
                    <a:pt x="4657012" y="245999"/>
                  </a:cubicBezTo>
                  <a:cubicBezTo>
                    <a:pt x="4645416" y="246753"/>
                    <a:pt x="4632796" y="247046"/>
                    <a:pt x="4619151" y="246878"/>
                  </a:cubicBezTo>
                  <a:cubicBezTo>
                    <a:pt x="4617142" y="236330"/>
                    <a:pt x="4614546" y="225614"/>
                    <a:pt x="4611365" y="214731"/>
                  </a:cubicBezTo>
                  <a:cubicBezTo>
                    <a:pt x="4623169" y="215569"/>
                    <a:pt x="4633801" y="215987"/>
                    <a:pt x="4643261" y="215987"/>
                  </a:cubicBezTo>
                  <a:cubicBezTo>
                    <a:pt x="4652470" y="215987"/>
                    <a:pt x="4657074" y="210964"/>
                    <a:pt x="4657074" y="200918"/>
                  </a:cubicBezTo>
                  <a:lnTo>
                    <a:pt x="4657074" y="185347"/>
                  </a:lnTo>
                  <a:lnTo>
                    <a:pt x="4598054" y="185347"/>
                  </a:lnTo>
                  <a:cubicBezTo>
                    <a:pt x="4604752" y="192882"/>
                    <a:pt x="4611532" y="200835"/>
                    <a:pt x="4618398" y="209206"/>
                  </a:cubicBezTo>
                  <a:lnTo>
                    <a:pt x="4590771" y="228042"/>
                  </a:lnTo>
                  <a:cubicBezTo>
                    <a:pt x="4582064" y="214982"/>
                    <a:pt x="4573693" y="203681"/>
                    <a:pt x="4565656" y="194137"/>
                  </a:cubicBezTo>
                  <a:lnTo>
                    <a:pt x="4579470" y="185347"/>
                  </a:lnTo>
                  <a:lnTo>
                    <a:pt x="4547574" y="185347"/>
                  </a:lnTo>
                  <a:lnTo>
                    <a:pt x="4547574" y="159730"/>
                  </a:lnTo>
                  <a:lnTo>
                    <a:pt x="4657074" y="159730"/>
                  </a:lnTo>
                  <a:lnTo>
                    <a:pt x="4657074" y="145415"/>
                  </a:lnTo>
                  <a:lnTo>
                    <a:pt x="4555108" y="145415"/>
                  </a:lnTo>
                  <a:close/>
                  <a:moveTo>
                    <a:pt x="5631088" y="111761"/>
                  </a:moveTo>
                  <a:cubicBezTo>
                    <a:pt x="5639460" y="116282"/>
                    <a:pt x="5649590" y="121305"/>
                    <a:pt x="5661478" y="126830"/>
                  </a:cubicBezTo>
                  <a:lnTo>
                    <a:pt x="5626066" y="235577"/>
                  </a:lnTo>
                  <a:cubicBezTo>
                    <a:pt x="5617024" y="230051"/>
                    <a:pt x="5607146" y="224275"/>
                    <a:pt x="5596430" y="218247"/>
                  </a:cubicBezTo>
                  <a:cubicBezTo>
                    <a:pt x="5608150" y="186603"/>
                    <a:pt x="5619704" y="151107"/>
                    <a:pt x="5631088" y="111761"/>
                  </a:cubicBezTo>
                  <a:close/>
                  <a:moveTo>
                    <a:pt x="1725105" y="108496"/>
                  </a:moveTo>
                  <a:cubicBezTo>
                    <a:pt x="1736825" y="114524"/>
                    <a:pt x="1748294" y="119965"/>
                    <a:pt x="1759512" y="124821"/>
                  </a:cubicBezTo>
                  <a:cubicBezTo>
                    <a:pt x="1745950" y="156800"/>
                    <a:pt x="1731718" y="192128"/>
                    <a:pt x="1716817" y="230805"/>
                  </a:cubicBezTo>
                  <a:lnTo>
                    <a:pt x="1682409" y="214480"/>
                  </a:lnTo>
                  <a:cubicBezTo>
                    <a:pt x="1697478" y="182501"/>
                    <a:pt x="1711710" y="147173"/>
                    <a:pt x="1725105" y="108496"/>
                  </a:cubicBezTo>
                  <a:close/>
                  <a:moveTo>
                    <a:pt x="313126" y="106989"/>
                  </a:moveTo>
                  <a:lnTo>
                    <a:pt x="500984" y="106989"/>
                  </a:lnTo>
                  <a:lnTo>
                    <a:pt x="500984" y="143154"/>
                  </a:lnTo>
                  <a:lnTo>
                    <a:pt x="313126" y="143154"/>
                  </a:lnTo>
                  <a:close/>
                  <a:moveTo>
                    <a:pt x="5466392" y="106487"/>
                  </a:moveTo>
                  <a:cubicBezTo>
                    <a:pt x="5478447" y="120886"/>
                    <a:pt x="5491423" y="138383"/>
                    <a:pt x="5505320" y="158977"/>
                  </a:cubicBezTo>
                  <a:lnTo>
                    <a:pt x="5473675" y="180073"/>
                  </a:lnTo>
                  <a:cubicBezTo>
                    <a:pt x="5460950" y="159144"/>
                    <a:pt x="5448812" y="141313"/>
                    <a:pt x="5437258" y="126579"/>
                  </a:cubicBezTo>
                  <a:close/>
                  <a:moveTo>
                    <a:pt x="4247239" y="102971"/>
                  </a:moveTo>
                  <a:lnTo>
                    <a:pt x="4247239" y="139136"/>
                  </a:lnTo>
                  <a:lnTo>
                    <a:pt x="4276623" y="139136"/>
                  </a:lnTo>
                  <a:lnTo>
                    <a:pt x="4276623" y="102971"/>
                  </a:lnTo>
                  <a:close/>
                  <a:moveTo>
                    <a:pt x="3740767" y="95939"/>
                  </a:moveTo>
                  <a:lnTo>
                    <a:pt x="3779193" y="95939"/>
                  </a:lnTo>
                  <a:lnTo>
                    <a:pt x="3779193" y="248887"/>
                  </a:lnTo>
                  <a:lnTo>
                    <a:pt x="3740767" y="248887"/>
                  </a:lnTo>
                  <a:close/>
                  <a:moveTo>
                    <a:pt x="692572" y="93427"/>
                  </a:moveTo>
                  <a:lnTo>
                    <a:pt x="726226" y="93427"/>
                  </a:lnTo>
                  <a:lnTo>
                    <a:pt x="726226" y="110756"/>
                  </a:lnTo>
                  <a:lnTo>
                    <a:pt x="794287" y="110756"/>
                  </a:lnTo>
                  <a:lnTo>
                    <a:pt x="794287" y="249139"/>
                  </a:lnTo>
                  <a:lnTo>
                    <a:pt x="761135" y="249139"/>
                  </a:lnTo>
                  <a:lnTo>
                    <a:pt x="761135" y="236832"/>
                  </a:lnTo>
                  <a:lnTo>
                    <a:pt x="657663" y="236832"/>
                  </a:lnTo>
                  <a:lnTo>
                    <a:pt x="657663" y="249139"/>
                  </a:lnTo>
                  <a:lnTo>
                    <a:pt x="624511" y="249139"/>
                  </a:lnTo>
                  <a:lnTo>
                    <a:pt x="624511" y="110756"/>
                  </a:lnTo>
                  <a:lnTo>
                    <a:pt x="692572" y="110756"/>
                  </a:lnTo>
                  <a:close/>
                  <a:moveTo>
                    <a:pt x="2690636" y="90413"/>
                  </a:moveTo>
                  <a:lnTo>
                    <a:pt x="2690636" y="105733"/>
                  </a:lnTo>
                  <a:lnTo>
                    <a:pt x="2724541" y="105733"/>
                  </a:lnTo>
                  <a:lnTo>
                    <a:pt x="2724541" y="90413"/>
                  </a:lnTo>
                  <a:close/>
                  <a:moveTo>
                    <a:pt x="2627598" y="90413"/>
                  </a:moveTo>
                  <a:lnTo>
                    <a:pt x="2627598" y="105733"/>
                  </a:lnTo>
                  <a:lnTo>
                    <a:pt x="2660498" y="105733"/>
                  </a:lnTo>
                  <a:lnTo>
                    <a:pt x="2660498" y="90413"/>
                  </a:lnTo>
                  <a:close/>
                  <a:moveTo>
                    <a:pt x="2522618" y="89158"/>
                  </a:moveTo>
                  <a:lnTo>
                    <a:pt x="2576364" y="89158"/>
                  </a:lnTo>
                  <a:lnTo>
                    <a:pt x="2576364" y="191877"/>
                  </a:lnTo>
                  <a:cubicBezTo>
                    <a:pt x="2586326" y="205774"/>
                    <a:pt x="2604074" y="212722"/>
                    <a:pt x="2629607" y="212722"/>
                  </a:cubicBezTo>
                  <a:lnTo>
                    <a:pt x="2686492" y="213476"/>
                  </a:lnTo>
                  <a:cubicBezTo>
                    <a:pt x="2711356" y="213476"/>
                    <a:pt x="2739442" y="213141"/>
                    <a:pt x="2770752" y="212471"/>
                  </a:cubicBezTo>
                  <a:cubicBezTo>
                    <a:pt x="2765562" y="225363"/>
                    <a:pt x="2761460" y="236163"/>
                    <a:pt x="2758446" y="244869"/>
                  </a:cubicBezTo>
                  <a:lnTo>
                    <a:pt x="2626342" y="243864"/>
                  </a:lnTo>
                  <a:cubicBezTo>
                    <a:pt x="2610687" y="243446"/>
                    <a:pt x="2597837" y="241123"/>
                    <a:pt x="2587791" y="236895"/>
                  </a:cubicBezTo>
                  <a:cubicBezTo>
                    <a:pt x="2577745" y="232667"/>
                    <a:pt x="2569416" y="226786"/>
                    <a:pt x="2562802" y="219252"/>
                  </a:cubicBezTo>
                  <a:lnTo>
                    <a:pt x="2535427" y="250645"/>
                  </a:lnTo>
                  <a:lnTo>
                    <a:pt x="2520860" y="211718"/>
                  </a:lnTo>
                  <a:lnTo>
                    <a:pt x="2544971" y="191123"/>
                  </a:lnTo>
                  <a:lnTo>
                    <a:pt x="2544971" y="122309"/>
                  </a:lnTo>
                  <a:lnTo>
                    <a:pt x="2522618" y="122309"/>
                  </a:lnTo>
                  <a:close/>
                  <a:moveTo>
                    <a:pt x="5880441" y="87148"/>
                  </a:moveTo>
                  <a:lnTo>
                    <a:pt x="6117273" y="87148"/>
                  </a:lnTo>
                  <a:lnTo>
                    <a:pt x="6117273" y="118040"/>
                  </a:lnTo>
                  <a:lnTo>
                    <a:pt x="6020330" y="118040"/>
                  </a:lnTo>
                  <a:lnTo>
                    <a:pt x="6020330" y="145163"/>
                  </a:lnTo>
                  <a:lnTo>
                    <a:pt x="6104214" y="145163"/>
                  </a:lnTo>
                  <a:lnTo>
                    <a:pt x="6104214" y="176055"/>
                  </a:lnTo>
                  <a:lnTo>
                    <a:pt x="6020330" y="176055"/>
                  </a:lnTo>
                  <a:lnTo>
                    <a:pt x="6020330" y="210085"/>
                  </a:lnTo>
                  <a:cubicBezTo>
                    <a:pt x="6047705" y="210671"/>
                    <a:pt x="6082112" y="210378"/>
                    <a:pt x="6123552" y="209206"/>
                  </a:cubicBezTo>
                  <a:cubicBezTo>
                    <a:pt x="6118864" y="223103"/>
                    <a:pt x="6115264" y="234405"/>
                    <a:pt x="6112752" y="243111"/>
                  </a:cubicBezTo>
                  <a:cubicBezTo>
                    <a:pt x="6053146" y="243111"/>
                    <a:pt x="6009824" y="242211"/>
                    <a:pt x="5982784" y="240411"/>
                  </a:cubicBezTo>
                  <a:cubicBezTo>
                    <a:pt x="5955744" y="238611"/>
                    <a:pt x="5936698" y="227247"/>
                    <a:pt x="5925648" y="206318"/>
                  </a:cubicBezTo>
                  <a:cubicBezTo>
                    <a:pt x="5917108" y="223563"/>
                    <a:pt x="5906728" y="238004"/>
                    <a:pt x="5894505" y="249641"/>
                  </a:cubicBezTo>
                  <a:cubicBezTo>
                    <a:pt x="5886971" y="238423"/>
                    <a:pt x="5880022" y="228712"/>
                    <a:pt x="5873660" y="220508"/>
                  </a:cubicBezTo>
                  <a:cubicBezTo>
                    <a:pt x="5894589" y="199244"/>
                    <a:pt x="5907984" y="169023"/>
                    <a:pt x="5913844" y="129844"/>
                  </a:cubicBezTo>
                  <a:lnTo>
                    <a:pt x="5947498" y="133862"/>
                  </a:lnTo>
                  <a:cubicBezTo>
                    <a:pt x="5945320" y="146754"/>
                    <a:pt x="5942600" y="158809"/>
                    <a:pt x="5939335" y="170027"/>
                  </a:cubicBezTo>
                  <a:cubicBezTo>
                    <a:pt x="5947874" y="192044"/>
                    <a:pt x="5962901" y="204727"/>
                    <a:pt x="5984416" y="208076"/>
                  </a:cubicBezTo>
                  <a:lnTo>
                    <a:pt x="5984416" y="118040"/>
                  </a:lnTo>
                  <a:lnTo>
                    <a:pt x="5880441" y="118040"/>
                  </a:lnTo>
                  <a:close/>
                  <a:moveTo>
                    <a:pt x="2798592" y="86395"/>
                  </a:moveTo>
                  <a:lnTo>
                    <a:pt x="2856105" y="86395"/>
                  </a:lnTo>
                  <a:lnTo>
                    <a:pt x="2856105" y="188612"/>
                  </a:lnTo>
                  <a:cubicBezTo>
                    <a:pt x="2868244" y="203179"/>
                    <a:pt x="2884736" y="210462"/>
                    <a:pt x="2905581" y="210462"/>
                  </a:cubicBezTo>
                  <a:lnTo>
                    <a:pt x="2944383" y="210964"/>
                  </a:lnTo>
                  <a:cubicBezTo>
                    <a:pt x="2970252" y="210964"/>
                    <a:pt x="3004449" y="210546"/>
                    <a:pt x="3046977" y="209708"/>
                  </a:cubicBezTo>
                  <a:cubicBezTo>
                    <a:pt x="3042122" y="223605"/>
                    <a:pt x="3038354" y="234823"/>
                    <a:pt x="3035675" y="243362"/>
                  </a:cubicBezTo>
                  <a:lnTo>
                    <a:pt x="2892521" y="241227"/>
                  </a:lnTo>
                  <a:cubicBezTo>
                    <a:pt x="2880885" y="240976"/>
                    <a:pt x="2870734" y="238946"/>
                    <a:pt x="2862070" y="235137"/>
                  </a:cubicBezTo>
                  <a:cubicBezTo>
                    <a:pt x="2853405" y="231328"/>
                    <a:pt x="2846394" y="225782"/>
                    <a:pt x="2841036" y="218499"/>
                  </a:cubicBezTo>
                  <a:cubicBezTo>
                    <a:pt x="2826805" y="232228"/>
                    <a:pt x="2816675" y="242525"/>
                    <a:pt x="2810647" y="249390"/>
                  </a:cubicBezTo>
                  <a:lnTo>
                    <a:pt x="2796583" y="209960"/>
                  </a:lnTo>
                  <a:lnTo>
                    <a:pt x="2821447" y="188863"/>
                  </a:lnTo>
                  <a:lnTo>
                    <a:pt x="2821447" y="119546"/>
                  </a:lnTo>
                  <a:lnTo>
                    <a:pt x="2798592" y="119546"/>
                  </a:lnTo>
                  <a:close/>
                  <a:moveTo>
                    <a:pt x="2236366" y="81372"/>
                  </a:moveTo>
                  <a:lnTo>
                    <a:pt x="2295135" y="81372"/>
                  </a:lnTo>
                  <a:lnTo>
                    <a:pt x="2295135" y="175301"/>
                  </a:lnTo>
                  <a:cubicBezTo>
                    <a:pt x="2303339" y="169106"/>
                    <a:pt x="2312129" y="161907"/>
                    <a:pt x="2321505" y="153703"/>
                  </a:cubicBezTo>
                  <a:cubicBezTo>
                    <a:pt x="2323179" y="169943"/>
                    <a:pt x="2325105" y="182668"/>
                    <a:pt x="2327282" y="191877"/>
                  </a:cubicBezTo>
                  <a:cubicBezTo>
                    <a:pt x="2300995" y="211299"/>
                    <a:pt x="2282996" y="226033"/>
                    <a:pt x="2273285" y="236079"/>
                  </a:cubicBezTo>
                  <a:lnTo>
                    <a:pt x="2255202" y="211215"/>
                  </a:lnTo>
                  <a:cubicBezTo>
                    <a:pt x="2258886" y="206862"/>
                    <a:pt x="2260811" y="199997"/>
                    <a:pt x="2260979" y="190621"/>
                  </a:cubicBezTo>
                  <a:lnTo>
                    <a:pt x="2260979" y="115277"/>
                  </a:lnTo>
                  <a:lnTo>
                    <a:pt x="2236366" y="115277"/>
                  </a:lnTo>
                  <a:close/>
                  <a:moveTo>
                    <a:pt x="1820541" y="81372"/>
                  </a:moveTo>
                  <a:lnTo>
                    <a:pt x="1853692" y="81372"/>
                  </a:lnTo>
                  <a:cubicBezTo>
                    <a:pt x="1853273" y="92171"/>
                    <a:pt x="1852311" y="102552"/>
                    <a:pt x="1850804" y="112514"/>
                  </a:cubicBezTo>
                  <a:cubicBezTo>
                    <a:pt x="1868384" y="164669"/>
                    <a:pt x="1895801" y="198072"/>
                    <a:pt x="1933054" y="212722"/>
                  </a:cubicBezTo>
                  <a:cubicBezTo>
                    <a:pt x="1925687" y="222266"/>
                    <a:pt x="1918655" y="233567"/>
                    <a:pt x="1911958" y="246627"/>
                  </a:cubicBezTo>
                  <a:cubicBezTo>
                    <a:pt x="1879476" y="227372"/>
                    <a:pt x="1855073" y="197988"/>
                    <a:pt x="1838749" y="158474"/>
                  </a:cubicBezTo>
                  <a:cubicBezTo>
                    <a:pt x="1823847" y="196732"/>
                    <a:pt x="1797770" y="227372"/>
                    <a:pt x="1760516" y="250394"/>
                  </a:cubicBezTo>
                  <a:cubicBezTo>
                    <a:pt x="1752312" y="238339"/>
                    <a:pt x="1743857" y="228042"/>
                    <a:pt x="1735150" y="219503"/>
                  </a:cubicBezTo>
                  <a:cubicBezTo>
                    <a:pt x="1790570" y="192044"/>
                    <a:pt x="1819034" y="146001"/>
                    <a:pt x="1820541" y="81372"/>
                  </a:cubicBezTo>
                  <a:close/>
                  <a:moveTo>
                    <a:pt x="4890836" y="77856"/>
                  </a:moveTo>
                  <a:lnTo>
                    <a:pt x="4890836" y="119044"/>
                  </a:lnTo>
                  <a:lnTo>
                    <a:pt x="4962916" y="119044"/>
                  </a:lnTo>
                  <a:lnTo>
                    <a:pt x="4962916" y="77856"/>
                  </a:lnTo>
                  <a:close/>
                  <a:moveTo>
                    <a:pt x="2903070" y="77103"/>
                  </a:moveTo>
                  <a:cubicBezTo>
                    <a:pt x="2914288" y="89827"/>
                    <a:pt x="2928770" y="107575"/>
                    <a:pt x="2946518" y="130346"/>
                  </a:cubicBezTo>
                  <a:cubicBezTo>
                    <a:pt x="2937309" y="137043"/>
                    <a:pt x="2927431" y="144577"/>
                    <a:pt x="2916883" y="152949"/>
                  </a:cubicBezTo>
                  <a:cubicBezTo>
                    <a:pt x="2904158" y="135536"/>
                    <a:pt x="2890261" y="117119"/>
                    <a:pt x="2875192" y="97697"/>
                  </a:cubicBezTo>
                  <a:close/>
                  <a:moveTo>
                    <a:pt x="5356389" y="74842"/>
                  </a:moveTo>
                  <a:lnTo>
                    <a:pt x="5356389" y="117788"/>
                  </a:lnTo>
                  <a:lnTo>
                    <a:pt x="5392052" y="117788"/>
                  </a:lnTo>
                  <a:lnTo>
                    <a:pt x="5392052" y="74842"/>
                  </a:lnTo>
                  <a:close/>
                  <a:moveTo>
                    <a:pt x="3510251" y="73084"/>
                  </a:moveTo>
                  <a:cubicBezTo>
                    <a:pt x="3509079" y="76433"/>
                    <a:pt x="3507865" y="79698"/>
                    <a:pt x="3506610" y="82879"/>
                  </a:cubicBezTo>
                  <a:cubicBezTo>
                    <a:pt x="3511800" y="107408"/>
                    <a:pt x="3520339" y="129174"/>
                    <a:pt x="3532227" y="148177"/>
                  </a:cubicBezTo>
                  <a:cubicBezTo>
                    <a:pt x="3543361" y="128755"/>
                    <a:pt x="3551356" y="103724"/>
                    <a:pt x="3556211" y="73084"/>
                  </a:cubicBezTo>
                  <a:close/>
                  <a:moveTo>
                    <a:pt x="5750384" y="72833"/>
                  </a:moveTo>
                  <a:cubicBezTo>
                    <a:pt x="5749714" y="89241"/>
                    <a:pt x="5748877" y="105315"/>
                    <a:pt x="5747872" y="121053"/>
                  </a:cubicBezTo>
                  <a:lnTo>
                    <a:pt x="5791070" y="121053"/>
                  </a:lnTo>
                  <a:lnTo>
                    <a:pt x="5791070" y="72833"/>
                  </a:lnTo>
                  <a:close/>
                  <a:moveTo>
                    <a:pt x="5057058" y="70824"/>
                  </a:moveTo>
                  <a:cubicBezTo>
                    <a:pt x="5071625" y="80870"/>
                    <a:pt x="5086024" y="92088"/>
                    <a:pt x="5100256" y="104478"/>
                  </a:cubicBezTo>
                  <a:lnTo>
                    <a:pt x="5076648" y="130597"/>
                  </a:lnTo>
                  <a:cubicBezTo>
                    <a:pt x="5064593" y="118542"/>
                    <a:pt x="5050780" y="106487"/>
                    <a:pt x="5035209" y="94432"/>
                  </a:cubicBezTo>
                  <a:close/>
                  <a:moveTo>
                    <a:pt x="4534263" y="70070"/>
                  </a:moveTo>
                  <a:lnTo>
                    <a:pt x="4560382" y="92423"/>
                  </a:lnTo>
                  <a:cubicBezTo>
                    <a:pt x="4552010" y="105566"/>
                    <a:pt x="4543220" y="117872"/>
                    <a:pt x="4534012" y="129341"/>
                  </a:cubicBezTo>
                  <a:lnTo>
                    <a:pt x="4534012" y="249139"/>
                  </a:lnTo>
                  <a:lnTo>
                    <a:pt x="4501614" y="249139"/>
                  </a:lnTo>
                  <a:lnTo>
                    <a:pt x="4501614" y="164753"/>
                  </a:lnTo>
                  <a:cubicBezTo>
                    <a:pt x="4495754" y="170278"/>
                    <a:pt x="4489726" y="175552"/>
                    <a:pt x="4483531" y="180575"/>
                  </a:cubicBezTo>
                  <a:cubicBezTo>
                    <a:pt x="4481020" y="170195"/>
                    <a:pt x="4477504" y="157135"/>
                    <a:pt x="4472983" y="141396"/>
                  </a:cubicBezTo>
                  <a:cubicBezTo>
                    <a:pt x="4495084" y="123481"/>
                    <a:pt x="4515510" y="99706"/>
                    <a:pt x="4534263" y="70070"/>
                  </a:cubicBezTo>
                  <a:close/>
                  <a:moveTo>
                    <a:pt x="4596798" y="69819"/>
                  </a:moveTo>
                  <a:lnTo>
                    <a:pt x="4596798" y="82879"/>
                  </a:lnTo>
                  <a:lnTo>
                    <a:pt x="4675156" y="82879"/>
                  </a:lnTo>
                  <a:lnTo>
                    <a:pt x="4675156" y="69819"/>
                  </a:lnTo>
                  <a:close/>
                  <a:moveTo>
                    <a:pt x="3166988" y="65047"/>
                  </a:moveTo>
                  <a:lnTo>
                    <a:pt x="3166988" y="99706"/>
                  </a:lnTo>
                  <a:cubicBezTo>
                    <a:pt x="3185741" y="96357"/>
                    <a:pt x="3202568" y="92088"/>
                    <a:pt x="3217469" y="86897"/>
                  </a:cubicBezTo>
                  <a:cubicBezTo>
                    <a:pt x="3210688" y="81456"/>
                    <a:pt x="3204493" y="75512"/>
                    <a:pt x="3198884" y="69066"/>
                  </a:cubicBezTo>
                  <a:cubicBezTo>
                    <a:pt x="3195117" y="73252"/>
                    <a:pt x="3191266" y="77270"/>
                    <a:pt x="3187331" y="81121"/>
                  </a:cubicBezTo>
                  <a:cubicBezTo>
                    <a:pt x="3179378" y="74256"/>
                    <a:pt x="3172597" y="68898"/>
                    <a:pt x="3166988" y="65047"/>
                  </a:cubicBezTo>
                  <a:close/>
                  <a:moveTo>
                    <a:pt x="3217469" y="49979"/>
                  </a:moveTo>
                  <a:cubicBezTo>
                    <a:pt x="3226175" y="59104"/>
                    <a:pt x="3236347" y="66931"/>
                    <a:pt x="3247983" y="73461"/>
                  </a:cubicBezTo>
                  <a:cubicBezTo>
                    <a:pt x="3260206" y="66596"/>
                    <a:pt x="3270294" y="58769"/>
                    <a:pt x="3278247" y="49979"/>
                  </a:cubicBezTo>
                  <a:close/>
                  <a:moveTo>
                    <a:pt x="618233" y="40435"/>
                  </a:moveTo>
                  <a:lnTo>
                    <a:pt x="618233" y="60778"/>
                  </a:lnTo>
                  <a:lnTo>
                    <a:pt x="759377" y="60778"/>
                  </a:lnTo>
                  <a:lnTo>
                    <a:pt x="759377" y="40435"/>
                  </a:lnTo>
                  <a:close/>
                  <a:moveTo>
                    <a:pt x="2083706" y="37672"/>
                  </a:moveTo>
                  <a:cubicBezTo>
                    <a:pt x="2071818" y="53244"/>
                    <a:pt x="2055075" y="69150"/>
                    <a:pt x="2033476" y="85390"/>
                  </a:cubicBezTo>
                  <a:lnTo>
                    <a:pt x="2131926" y="85390"/>
                  </a:lnTo>
                  <a:cubicBezTo>
                    <a:pt x="2113006" y="70656"/>
                    <a:pt x="2096933" y="54750"/>
                    <a:pt x="2083706" y="37672"/>
                  </a:cubicBezTo>
                  <a:close/>
                  <a:moveTo>
                    <a:pt x="2638649" y="36166"/>
                  </a:moveTo>
                  <a:cubicBezTo>
                    <a:pt x="2649029" y="42109"/>
                    <a:pt x="2660750" y="49016"/>
                    <a:pt x="2673809" y="56885"/>
                  </a:cubicBezTo>
                  <a:lnTo>
                    <a:pt x="2712486" y="36166"/>
                  </a:lnTo>
                  <a:close/>
                  <a:moveTo>
                    <a:pt x="4596798" y="34659"/>
                  </a:moveTo>
                  <a:lnTo>
                    <a:pt x="4596798" y="47718"/>
                  </a:lnTo>
                  <a:lnTo>
                    <a:pt x="4675156" y="47718"/>
                  </a:lnTo>
                  <a:lnTo>
                    <a:pt x="4675156" y="34659"/>
                  </a:lnTo>
                  <a:close/>
                  <a:moveTo>
                    <a:pt x="301824" y="22101"/>
                  </a:moveTo>
                  <a:lnTo>
                    <a:pt x="512285" y="22101"/>
                  </a:lnTo>
                  <a:lnTo>
                    <a:pt x="512285" y="59271"/>
                  </a:lnTo>
                  <a:lnTo>
                    <a:pt x="301824" y="59271"/>
                  </a:lnTo>
                  <a:close/>
                  <a:moveTo>
                    <a:pt x="2442307" y="21348"/>
                  </a:moveTo>
                  <a:lnTo>
                    <a:pt x="2474705" y="28882"/>
                  </a:lnTo>
                  <a:cubicBezTo>
                    <a:pt x="2466082" y="87734"/>
                    <a:pt x="2447707" y="135536"/>
                    <a:pt x="2419578" y="172287"/>
                  </a:cubicBezTo>
                  <a:cubicBezTo>
                    <a:pt x="2438414" y="189868"/>
                    <a:pt x="2460390" y="203848"/>
                    <a:pt x="2485504" y="214229"/>
                  </a:cubicBezTo>
                  <a:cubicBezTo>
                    <a:pt x="2476965" y="225447"/>
                    <a:pt x="2469096" y="236749"/>
                    <a:pt x="2461897" y="248134"/>
                  </a:cubicBezTo>
                  <a:cubicBezTo>
                    <a:pt x="2436196" y="236079"/>
                    <a:pt x="2413634" y="220215"/>
                    <a:pt x="2394212" y="200542"/>
                  </a:cubicBezTo>
                  <a:cubicBezTo>
                    <a:pt x="2374874" y="219126"/>
                    <a:pt x="2351643" y="235744"/>
                    <a:pt x="2324519" y="250394"/>
                  </a:cubicBezTo>
                  <a:cubicBezTo>
                    <a:pt x="2317487" y="238842"/>
                    <a:pt x="2309617" y="228126"/>
                    <a:pt x="2300911" y="218247"/>
                  </a:cubicBezTo>
                  <a:cubicBezTo>
                    <a:pt x="2327868" y="205690"/>
                    <a:pt x="2351057" y="190370"/>
                    <a:pt x="2370479" y="172287"/>
                  </a:cubicBezTo>
                  <a:cubicBezTo>
                    <a:pt x="2345197" y="136541"/>
                    <a:pt x="2326612" y="90078"/>
                    <a:pt x="2314724" y="32901"/>
                  </a:cubicBezTo>
                  <a:lnTo>
                    <a:pt x="2345866" y="22352"/>
                  </a:lnTo>
                  <a:cubicBezTo>
                    <a:pt x="2356415" y="72498"/>
                    <a:pt x="2372907" y="113310"/>
                    <a:pt x="2395342" y="144787"/>
                  </a:cubicBezTo>
                  <a:cubicBezTo>
                    <a:pt x="2419787" y="111552"/>
                    <a:pt x="2435442" y="70405"/>
                    <a:pt x="2442307" y="21348"/>
                  </a:cubicBezTo>
                  <a:close/>
                  <a:moveTo>
                    <a:pt x="5621043" y="13060"/>
                  </a:moveTo>
                  <a:cubicBezTo>
                    <a:pt x="5636949" y="28966"/>
                    <a:pt x="5651599" y="44956"/>
                    <a:pt x="5664994" y="61029"/>
                  </a:cubicBezTo>
                  <a:lnTo>
                    <a:pt x="5636865" y="85139"/>
                  </a:lnTo>
                  <a:cubicBezTo>
                    <a:pt x="5623303" y="66722"/>
                    <a:pt x="5609825" y="49895"/>
                    <a:pt x="5596430" y="34659"/>
                  </a:cubicBezTo>
                  <a:close/>
                  <a:moveTo>
                    <a:pt x="1407208" y="13060"/>
                  </a:moveTo>
                  <a:lnTo>
                    <a:pt x="1634747" y="13060"/>
                  </a:lnTo>
                  <a:lnTo>
                    <a:pt x="1634747" y="44705"/>
                  </a:lnTo>
                  <a:lnTo>
                    <a:pt x="1515703" y="44705"/>
                  </a:lnTo>
                  <a:lnTo>
                    <a:pt x="1506662" y="94934"/>
                  </a:lnTo>
                  <a:lnTo>
                    <a:pt x="1609130" y="94934"/>
                  </a:lnTo>
                  <a:lnTo>
                    <a:pt x="1609130" y="207950"/>
                  </a:lnTo>
                  <a:lnTo>
                    <a:pt x="1646551" y="207950"/>
                  </a:lnTo>
                  <a:lnTo>
                    <a:pt x="1646551" y="239595"/>
                  </a:lnTo>
                  <a:lnTo>
                    <a:pt x="1398166" y="239595"/>
                  </a:lnTo>
                  <a:lnTo>
                    <a:pt x="1398166" y="207950"/>
                  </a:lnTo>
                  <a:lnTo>
                    <a:pt x="1449149" y="207950"/>
                  </a:lnTo>
                  <a:lnTo>
                    <a:pt x="1463465" y="126579"/>
                  </a:lnTo>
                  <a:lnTo>
                    <a:pt x="1414240" y="126579"/>
                  </a:lnTo>
                  <a:lnTo>
                    <a:pt x="1414240" y="94934"/>
                  </a:lnTo>
                  <a:lnTo>
                    <a:pt x="1468990" y="94934"/>
                  </a:lnTo>
                  <a:lnTo>
                    <a:pt x="1478031" y="44705"/>
                  </a:lnTo>
                  <a:lnTo>
                    <a:pt x="1407208" y="44705"/>
                  </a:lnTo>
                  <a:close/>
                  <a:moveTo>
                    <a:pt x="582821" y="11302"/>
                  </a:moveTo>
                  <a:lnTo>
                    <a:pt x="794789" y="11302"/>
                  </a:lnTo>
                  <a:lnTo>
                    <a:pt x="794789" y="89911"/>
                  </a:lnTo>
                  <a:lnTo>
                    <a:pt x="618233" y="89911"/>
                  </a:lnTo>
                  <a:cubicBezTo>
                    <a:pt x="617981" y="137964"/>
                    <a:pt x="615009" y="172392"/>
                    <a:pt x="609317" y="193195"/>
                  </a:cubicBezTo>
                  <a:cubicBezTo>
                    <a:pt x="603624" y="213999"/>
                    <a:pt x="596048" y="232061"/>
                    <a:pt x="586588" y="247381"/>
                  </a:cubicBezTo>
                  <a:cubicBezTo>
                    <a:pt x="575705" y="235158"/>
                    <a:pt x="566412" y="225196"/>
                    <a:pt x="558710" y="217494"/>
                  </a:cubicBezTo>
                  <a:cubicBezTo>
                    <a:pt x="565408" y="207197"/>
                    <a:pt x="571059" y="194451"/>
                    <a:pt x="575663" y="179257"/>
                  </a:cubicBezTo>
                  <a:cubicBezTo>
                    <a:pt x="580267" y="164062"/>
                    <a:pt x="582653" y="135118"/>
                    <a:pt x="582821" y="92423"/>
                  </a:cubicBezTo>
                  <a:close/>
                  <a:moveTo>
                    <a:pt x="4564150" y="10046"/>
                  </a:moveTo>
                  <a:lnTo>
                    <a:pt x="4707806" y="10046"/>
                  </a:lnTo>
                  <a:lnTo>
                    <a:pt x="4707806" y="107491"/>
                  </a:lnTo>
                  <a:lnTo>
                    <a:pt x="4564150" y="107491"/>
                  </a:lnTo>
                  <a:close/>
                  <a:moveTo>
                    <a:pt x="2593944" y="10046"/>
                  </a:moveTo>
                  <a:lnTo>
                    <a:pt x="2755934" y="10046"/>
                  </a:lnTo>
                  <a:lnTo>
                    <a:pt x="2755934" y="38928"/>
                  </a:lnTo>
                  <a:lnTo>
                    <a:pt x="2703696" y="67810"/>
                  </a:lnTo>
                  <a:lnTo>
                    <a:pt x="2756186" y="67810"/>
                  </a:lnTo>
                  <a:lnTo>
                    <a:pt x="2756186" y="176055"/>
                  </a:lnTo>
                  <a:cubicBezTo>
                    <a:pt x="2756186" y="184008"/>
                    <a:pt x="2754616" y="190286"/>
                    <a:pt x="2751477" y="194891"/>
                  </a:cubicBezTo>
                  <a:cubicBezTo>
                    <a:pt x="2748337" y="199495"/>
                    <a:pt x="2743921" y="202509"/>
                    <a:pt x="2738229" y="203932"/>
                  </a:cubicBezTo>
                  <a:cubicBezTo>
                    <a:pt x="2732536" y="205355"/>
                    <a:pt x="2720020" y="205941"/>
                    <a:pt x="2700682" y="205690"/>
                  </a:cubicBezTo>
                  <a:cubicBezTo>
                    <a:pt x="2699175" y="198156"/>
                    <a:pt x="2696998" y="189533"/>
                    <a:pt x="2694152" y="179822"/>
                  </a:cubicBezTo>
                  <a:cubicBezTo>
                    <a:pt x="2702189" y="180324"/>
                    <a:pt x="2708802" y="180575"/>
                    <a:pt x="2713993" y="180575"/>
                  </a:cubicBezTo>
                  <a:cubicBezTo>
                    <a:pt x="2721025" y="180575"/>
                    <a:pt x="2724541" y="176892"/>
                    <a:pt x="2724541" y="169525"/>
                  </a:cubicBezTo>
                  <a:lnTo>
                    <a:pt x="2724541" y="165255"/>
                  </a:lnTo>
                  <a:lnTo>
                    <a:pt x="2690636" y="165255"/>
                  </a:lnTo>
                  <a:lnTo>
                    <a:pt x="2690636" y="202927"/>
                  </a:lnTo>
                  <a:lnTo>
                    <a:pt x="2660498" y="202927"/>
                  </a:lnTo>
                  <a:lnTo>
                    <a:pt x="2660498" y="165255"/>
                  </a:lnTo>
                  <a:lnTo>
                    <a:pt x="2627598" y="165255"/>
                  </a:lnTo>
                  <a:lnTo>
                    <a:pt x="2627598" y="203179"/>
                  </a:lnTo>
                  <a:lnTo>
                    <a:pt x="2595953" y="203179"/>
                  </a:lnTo>
                  <a:lnTo>
                    <a:pt x="2595953" y="67810"/>
                  </a:lnTo>
                  <a:lnTo>
                    <a:pt x="2643672" y="67810"/>
                  </a:lnTo>
                  <a:lnTo>
                    <a:pt x="2616548" y="50983"/>
                  </a:lnTo>
                  <a:lnTo>
                    <a:pt x="2629356" y="36166"/>
                  </a:lnTo>
                  <a:lnTo>
                    <a:pt x="2593944" y="36166"/>
                  </a:lnTo>
                  <a:close/>
                  <a:moveTo>
                    <a:pt x="1712798" y="9795"/>
                  </a:moveTo>
                  <a:cubicBezTo>
                    <a:pt x="1727700" y="28212"/>
                    <a:pt x="1741429" y="46211"/>
                    <a:pt x="1753986" y="63792"/>
                  </a:cubicBezTo>
                  <a:lnTo>
                    <a:pt x="1722342" y="86395"/>
                  </a:lnTo>
                  <a:cubicBezTo>
                    <a:pt x="1711291" y="67140"/>
                    <a:pt x="1698650" y="47802"/>
                    <a:pt x="1684419" y="28380"/>
                  </a:cubicBezTo>
                  <a:close/>
                  <a:moveTo>
                    <a:pt x="4848392" y="8539"/>
                  </a:moveTo>
                  <a:lnTo>
                    <a:pt x="4854168" y="38426"/>
                  </a:lnTo>
                  <a:cubicBezTo>
                    <a:pt x="4844625" y="39765"/>
                    <a:pt x="4835249" y="41021"/>
                    <a:pt x="4826040" y="42193"/>
                  </a:cubicBezTo>
                  <a:lnTo>
                    <a:pt x="4826040" y="75093"/>
                  </a:lnTo>
                  <a:lnTo>
                    <a:pt x="4853918" y="75093"/>
                  </a:lnTo>
                  <a:lnTo>
                    <a:pt x="4853918" y="106487"/>
                  </a:lnTo>
                  <a:lnTo>
                    <a:pt x="4826040" y="106487"/>
                  </a:lnTo>
                  <a:lnTo>
                    <a:pt x="4826040" y="120049"/>
                  </a:lnTo>
                  <a:cubicBezTo>
                    <a:pt x="4838430" y="127248"/>
                    <a:pt x="4849146" y="133778"/>
                    <a:pt x="4858187" y="139638"/>
                  </a:cubicBezTo>
                  <a:lnTo>
                    <a:pt x="4843370" y="167013"/>
                  </a:lnTo>
                  <a:cubicBezTo>
                    <a:pt x="4837676" y="162158"/>
                    <a:pt x="4831900" y="157386"/>
                    <a:pt x="4826040" y="152698"/>
                  </a:cubicBezTo>
                  <a:lnTo>
                    <a:pt x="4826040" y="248134"/>
                  </a:lnTo>
                  <a:lnTo>
                    <a:pt x="4794898" y="248134"/>
                  </a:lnTo>
                  <a:lnTo>
                    <a:pt x="4794898" y="168269"/>
                  </a:lnTo>
                  <a:cubicBezTo>
                    <a:pt x="4787196" y="184845"/>
                    <a:pt x="4779410" y="198490"/>
                    <a:pt x="4771542" y="209206"/>
                  </a:cubicBezTo>
                  <a:cubicBezTo>
                    <a:pt x="4768528" y="198323"/>
                    <a:pt x="4764342" y="185012"/>
                    <a:pt x="4758984" y="169274"/>
                  </a:cubicBezTo>
                  <a:cubicBezTo>
                    <a:pt x="4772546" y="152698"/>
                    <a:pt x="4784098" y="131769"/>
                    <a:pt x="4793642" y="106487"/>
                  </a:cubicBezTo>
                  <a:lnTo>
                    <a:pt x="4761496" y="106487"/>
                  </a:lnTo>
                  <a:lnTo>
                    <a:pt x="4761496" y="75093"/>
                  </a:lnTo>
                  <a:lnTo>
                    <a:pt x="4794898" y="75093"/>
                  </a:lnTo>
                  <a:lnTo>
                    <a:pt x="4794898" y="45709"/>
                  </a:lnTo>
                  <a:cubicBezTo>
                    <a:pt x="4784852" y="46881"/>
                    <a:pt x="4775058" y="47886"/>
                    <a:pt x="4765514" y="48723"/>
                  </a:cubicBezTo>
                  <a:cubicBezTo>
                    <a:pt x="4763840" y="34156"/>
                    <a:pt x="4762584" y="24194"/>
                    <a:pt x="4761746" y="18836"/>
                  </a:cubicBezTo>
                  <a:cubicBezTo>
                    <a:pt x="4791550" y="15990"/>
                    <a:pt x="4820431" y="12558"/>
                    <a:pt x="4848392" y="8539"/>
                  </a:cubicBezTo>
                  <a:close/>
                  <a:moveTo>
                    <a:pt x="5065598" y="5274"/>
                  </a:moveTo>
                  <a:cubicBezTo>
                    <a:pt x="5081002" y="15823"/>
                    <a:pt x="5095819" y="26789"/>
                    <a:pt x="5110051" y="38175"/>
                  </a:cubicBezTo>
                  <a:lnTo>
                    <a:pt x="5087448" y="63792"/>
                  </a:lnTo>
                  <a:cubicBezTo>
                    <a:pt x="5072714" y="50565"/>
                    <a:pt x="5058230" y="38761"/>
                    <a:pt x="5043999" y="28380"/>
                  </a:cubicBezTo>
                  <a:close/>
                  <a:moveTo>
                    <a:pt x="4304250" y="5023"/>
                  </a:moveTo>
                  <a:lnTo>
                    <a:pt x="4318565" y="37924"/>
                  </a:lnTo>
                  <a:cubicBezTo>
                    <a:pt x="4295459" y="43951"/>
                    <a:pt x="4271684" y="47718"/>
                    <a:pt x="4247239" y="49225"/>
                  </a:cubicBezTo>
                  <a:lnTo>
                    <a:pt x="4247239" y="74340"/>
                  </a:lnTo>
                  <a:lnTo>
                    <a:pt x="4308268" y="74340"/>
                  </a:lnTo>
                  <a:lnTo>
                    <a:pt x="4308268" y="167767"/>
                  </a:lnTo>
                  <a:lnTo>
                    <a:pt x="4246360" y="167767"/>
                  </a:lnTo>
                  <a:cubicBezTo>
                    <a:pt x="4243932" y="205355"/>
                    <a:pt x="4236858" y="232647"/>
                    <a:pt x="4225138" y="249641"/>
                  </a:cubicBezTo>
                  <a:cubicBezTo>
                    <a:pt x="4216431" y="239762"/>
                    <a:pt x="4206972" y="230219"/>
                    <a:pt x="4196758" y="221010"/>
                  </a:cubicBezTo>
                  <a:cubicBezTo>
                    <a:pt x="4209316" y="201253"/>
                    <a:pt x="4215426" y="170697"/>
                    <a:pt x="4215092" y="129341"/>
                  </a:cubicBezTo>
                  <a:lnTo>
                    <a:pt x="4215092" y="22855"/>
                  </a:lnTo>
                  <a:cubicBezTo>
                    <a:pt x="4248578" y="20343"/>
                    <a:pt x="4278297" y="14399"/>
                    <a:pt x="4304250" y="5023"/>
                  </a:cubicBezTo>
                  <a:close/>
                  <a:moveTo>
                    <a:pt x="3744786" y="4521"/>
                  </a:moveTo>
                  <a:lnTo>
                    <a:pt x="3783714" y="4521"/>
                  </a:lnTo>
                  <a:lnTo>
                    <a:pt x="3779444" y="11553"/>
                  </a:lnTo>
                  <a:cubicBezTo>
                    <a:pt x="3803387" y="50230"/>
                    <a:pt x="3838715" y="82125"/>
                    <a:pt x="3885428" y="107240"/>
                  </a:cubicBezTo>
                  <a:cubicBezTo>
                    <a:pt x="3875717" y="120300"/>
                    <a:pt x="3867764" y="131602"/>
                    <a:pt x="3861569" y="141145"/>
                  </a:cubicBezTo>
                  <a:cubicBezTo>
                    <a:pt x="3815358" y="114858"/>
                    <a:pt x="3781620" y="82711"/>
                    <a:pt x="3760357" y="44705"/>
                  </a:cubicBezTo>
                  <a:cubicBezTo>
                    <a:pt x="3739428" y="80870"/>
                    <a:pt x="3705523" y="114105"/>
                    <a:pt x="3658642" y="144410"/>
                  </a:cubicBezTo>
                  <a:cubicBezTo>
                    <a:pt x="3653786" y="136708"/>
                    <a:pt x="3646001" y="125658"/>
                    <a:pt x="3635285" y="111259"/>
                  </a:cubicBezTo>
                  <a:cubicBezTo>
                    <a:pt x="3683506" y="82125"/>
                    <a:pt x="3720006" y="46546"/>
                    <a:pt x="3744786" y="4521"/>
                  </a:cubicBezTo>
                  <a:close/>
                  <a:moveTo>
                    <a:pt x="2275796" y="3767"/>
                  </a:moveTo>
                  <a:cubicBezTo>
                    <a:pt x="2288019" y="19841"/>
                    <a:pt x="2299069" y="35328"/>
                    <a:pt x="2308948" y="50230"/>
                  </a:cubicBezTo>
                  <a:lnTo>
                    <a:pt x="2277303" y="69568"/>
                  </a:lnTo>
                  <a:cubicBezTo>
                    <a:pt x="2266085" y="49811"/>
                    <a:pt x="2255872" y="33403"/>
                    <a:pt x="2246663" y="20343"/>
                  </a:cubicBezTo>
                  <a:close/>
                  <a:moveTo>
                    <a:pt x="4431581" y="2512"/>
                  </a:moveTo>
                  <a:lnTo>
                    <a:pt x="4445896" y="36166"/>
                  </a:lnTo>
                  <a:cubicBezTo>
                    <a:pt x="4422288" y="42193"/>
                    <a:pt x="4393238" y="46965"/>
                    <a:pt x="4358748" y="50481"/>
                  </a:cubicBezTo>
                  <a:lnTo>
                    <a:pt x="4358748" y="84135"/>
                  </a:lnTo>
                  <a:lnTo>
                    <a:pt x="4446650" y="84135"/>
                  </a:lnTo>
                  <a:lnTo>
                    <a:pt x="4446650" y="115277"/>
                  </a:lnTo>
                  <a:lnTo>
                    <a:pt x="4418522" y="115277"/>
                  </a:lnTo>
                  <a:lnTo>
                    <a:pt x="4418522" y="247381"/>
                  </a:lnTo>
                  <a:lnTo>
                    <a:pt x="4385370" y="247381"/>
                  </a:lnTo>
                  <a:lnTo>
                    <a:pt x="4385370" y="115277"/>
                  </a:lnTo>
                  <a:lnTo>
                    <a:pt x="4358748" y="115277"/>
                  </a:lnTo>
                  <a:lnTo>
                    <a:pt x="4358748" y="122560"/>
                  </a:lnTo>
                  <a:cubicBezTo>
                    <a:pt x="4358748" y="179236"/>
                    <a:pt x="4347614" y="221680"/>
                    <a:pt x="4325346" y="249892"/>
                  </a:cubicBezTo>
                  <a:cubicBezTo>
                    <a:pt x="4315132" y="240348"/>
                    <a:pt x="4305170" y="232228"/>
                    <a:pt x="4295459" y="225531"/>
                  </a:cubicBezTo>
                  <a:cubicBezTo>
                    <a:pt x="4315886" y="203430"/>
                    <a:pt x="4326099" y="168688"/>
                    <a:pt x="4326099" y="121305"/>
                  </a:cubicBezTo>
                  <a:lnTo>
                    <a:pt x="4326099" y="20594"/>
                  </a:lnTo>
                  <a:cubicBezTo>
                    <a:pt x="4369464" y="17078"/>
                    <a:pt x="4404624" y="11051"/>
                    <a:pt x="4431581" y="2512"/>
                  </a:cubicBezTo>
                  <a:close/>
                  <a:moveTo>
                    <a:pt x="4027020" y="2261"/>
                  </a:moveTo>
                  <a:lnTo>
                    <a:pt x="4063687" y="2261"/>
                  </a:lnTo>
                  <a:cubicBezTo>
                    <a:pt x="4063771" y="20427"/>
                    <a:pt x="4062976" y="38007"/>
                    <a:pt x="4061301" y="55002"/>
                  </a:cubicBezTo>
                  <a:cubicBezTo>
                    <a:pt x="4073858" y="133192"/>
                    <a:pt x="4110233" y="184594"/>
                    <a:pt x="4170425" y="209206"/>
                  </a:cubicBezTo>
                  <a:cubicBezTo>
                    <a:pt x="4157198" y="224777"/>
                    <a:pt x="4147570" y="236916"/>
                    <a:pt x="4141543" y="245622"/>
                  </a:cubicBezTo>
                  <a:cubicBezTo>
                    <a:pt x="4096504" y="222768"/>
                    <a:pt x="4064692" y="183840"/>
                    <a:pt x="4046107" y="128839"/>
                  </a:cubicBezTo>
                  <a:cubicBezTo>
                    <a:pt x="4028443" y="177980"/>
                    <a:pt x="3995124" y="217745"/>
                    <a:pt x="3946150" y="248134"/>
                  </a:cubicBezTo>
                  <a:cubicBezTo>
                    <a:pt x="3940960" y="238925"/>
                    <a:pt x="3932504" y="226954"/>
                    <a:pt x="3920784" y="212220"/>
                  </a:cubicBezTo>
                  <a:cubicBezTo>
                    <a:pt x="3958372" y="190789"/>
                    <a:pt x="3985559" y="164837"/>
                    <a:pt x="4002344" y="134364"/>
                  </a:cubicBezTo>
                  <a:cubicBezTo>
                    <a:pt x="4019129" y="103892"/>
                    <a:pt x="4027354" y="59857"/>
                    <a:pt x="4027020" y="2261"/>
                  </a:cubicBezTo>
                  <a:close/>
                  <a:moveTo>
                    <a:pt x="940920" y="2261"/>
                  </a:moveTo>
                  <a:lnTo>
                    <a:pt x="977587" y="2261"/>
                  </a:lnTo>
                  <a:cubicBezTo>
                    <a:pt x="977671" y="20427"/>
                    <a:pt x="976876" y="38007"/>
                    <a:pt x="975201" y="55002"/>
                  </a:cubicBezTo>
                  <a:cubicBezTo>
                    <a:pt x="987759" y="133192"/>
                    <a:pt x="1024133" y="184594"/>
                    <a:pt x="1084325" y="209206"/>
                  </a:cubicBezTo>
                  <a:cubicBezTo>
                    <a:pt x="1071098" y="224777"/>
                    <a:pt x="1061470" y="236916"/>
                    <a:pt x="1055443" y="245622"/>
                  </a:cubicBezTo>
                  <a:cubicBezTo>
                    <a:pt x="1010404" y="222768"/>
                    <a:pt x="978592" y="183840"/>
                    <a:pt x="960007" y="128839"/>
                  </a:cubicBezTo>
                  <a:cubicBezTo>
                    <a:pt x="942343" y="177980"/>
                    <a:pt x="909024" y="217745"/>
                    <a:pt x="860050" y="248134"/>
                  </a:cubicBezTo>
                  <a:cubicBezTo>
                    <a:pt x="854860" y="238925"/>
                    <a:pt x="846405" y="226954"/>
                    <a:pt x="834684" y="212220"/>
                  </a:cubicBezTo>
                  <a:cubicBezTo>
                    <a:pt x="872273" y="190789"/>
                    <a:pt x="899459" y="164837"/>
                    <a:pt x="916245" y="134364"/>
                  </a:cubicBezTo>
                  <a:cubicBezTo>
                    <a:pt x="933030" y="103892"/>
                    <a:pt x="941255" y="59857"/>
                    <a:pt x="940920" y="2261"/>
                  </a:cubicBezTo>
                  <a:close/>
                  <a:moveTo>
                    <a:pt x="101464" y="2261"/>
                  </a:moveTo>
                  <a:lnTo>
                    <a:pt x="141648" y="2261"/>
                  </a:lnTo>
                  <a:lnTo>
                    <a:pt x="141648" y="87651"/>
                  </a:lnTo>
                  <a:lnTo>
                    <a:pt x="243111" y="87651"/>
                  </a:lnTo>
                  <a:lnTo>
                    <a:pt x="243111" y="123314"/>
                  </a:lnTo>
                  <a:lnTo>
                    <a:pt x="141648" y="123314"/>
                  </a:lnTo>
                  <a:lnTo>
                    <a:pt x="141648" y="248134"/>
                  </a:lnTo>
                  <a:lnTo>
                    <a:pt x="101464" y="248134"/>
                  </a:lnTo>
                  <a:lnTo>
                    <a:pt x="101464" y="123314"/>
                  </a:lnTo>
                  <a:lnTo>
                    <a:pt x="0" y="123314"/>
                  </a:lnTo>
                  <a:lnTo>
                    <a:pt x="0" y="87651"/>
                  </a:lnTo>
                  <a:lnTo>
                    <a:pt x="101464" y="87651"/>
                  </a:lnTo>
                  <a:close/>
                  <a:moveTo>
                    <a:pt x="3210437" y="2009"/>
                  </a:moveTo>
                  <a:lnTo>
                    <a:pt x="3246351" y="2009"/>
                  </a:lnTo>
                  <a:cubicBezTo>
                    <a:pt x="3242500" y="8874"/>
                    <a:pt x="3238524" y="15488"/>
                    <a:pt x="3234421" y="21850"/>
                  </a:cubicBezTo>
                  <a:lnTo>
                    <a:pt x="3313659" y="21850"/>
                  </a:lnTo>
                  <a:lnTo>
                    <a:pt x="3313659" y="48472"/>
                  </a:lnTo>
                  <a:cubicBezTo>
                    <a:pt x="3304617" y="62787"/>
                    <a:pt x="3292939" y="75470"/>
                    <a:pt x="3278623" y="86521"/>
                  </a:cubicBezTo>
                  <a:cubicBezTo>
                    <a:pt x="3292018" y="90706"/>
                    <a:pt x="3306794" y="93678"/>
                    <a:pt x="3322951" y="95436"/>
                  </a:cubicBezTo>
                  <a:cubicBezTo>
                    <a:pt x="3318765" y="105817"/>
                    <a:pt x="3315249" y="115696"/>
                    <a:pt x="3312403" y="125072"/>
                  </a:cubicBezTo>
                  <a:cubicBezTo>
                    <a:pt x="3295911" y="122728"/>
                    <a:pt x="3280716" y="119086"/>
                    <a:pt x="3266820" y="114147"/>
                  </a:cubicBezTo>
                  <a:lnTo>
                    <a:pt x="3281512" y="129592"/>
                  </a:lnTo>
                  <a:cubicBezTo>
                    <a:pt x="3261252" y="142150"/>
                    <a:pt x="3231533" y="154540"/>
                    <a:pt x="3192354" y="166762"/>
                  </a:cubicBezTo>
                  <a:cubicBezTo>
                    <a:pt x="3189508" y="161739"/>
                    <a:pt x="3184652" y="154372"/>
                    <a:pt x="3177788" y="144661"/>
                  </a:cubicBezTo>
                  <a:cubicBezTo>
                    <a:pt x="3214455" y="134866"/>
                    <a:pt x="3243128" y="124318"/>
                    <a:pt x="3263806" y="113017"/>
                  </a:cubicBezTo>
                  <a:cubicBezTo>
                    <a:pt x="3258113" y="110924"/>
                    <a:pt x="3252630" y="108580"/>
                    <a:pt x="3247356" y="105984"/>
                  </a:cubicBezTo>
                  <a:cubicBezTo>
                    <a:pt x="3227850" y="115779"/>
                    <a:pt x="3205163" y="123565"/>
                    <a:pt x="3179295" y="129341"/>
                  </a:cubicBezTo>
                  <a:cubicBezTo>
                    <a:pt x="3177537" y="124235"/>
                    <a:pt x="3173435" y="116114"/>
                    <a:pt x="3166988" y="104980"/>
                  </a:cubicBezTo>
                  <a:lnTo>
                    <a:pt x="3166988" y="210462"/>
                  </a:lnTo>
                  <a:lnTo>
                    <a:pt x="3139864" y="210462"/>
                  </a:lnTo>
                  <a:lnTo>
                    <a:pt x="3139864" y="41691"/>
                  </a:lnTo>
                  <a:lnTo>
                    <a:pt x="3166988" y="41691"/>
                  </a:lnTo>
                  <a:lnTo>
                    <a:pt x="3166988" y="62536"/>
                  </a:lnTo>
                  <a:cubicBezTo>
                    <a:pt x="3188085" y="41188"/>
                    <a:pt x="3202568" y="21013"/>
                    <a:pt x="3210437" y="2009"/>
                  </a:cubicBezTo>
                  <a:close/>
                  <a:moveTo>
                    <a:pt x="3114750" y="2009"/>
                  </a:moveTo>
                  <a:lnTo>
                    <a:pt x="3146394" y="7535"/>
                  </a:lnTo>
                  <a:cubicBezTo>
                    <a:pt x="3140367" y="29636"/>
                    <a:pt x="3133837" y="50355"/>
                    <a:pt x="3126805" y="69694"/>
                  </a:cubicBezTo>
                  <a:lnTo>
                    <a:pt x="3126805" y="249139"/>
                  </a:lnTo>
                  <a:lnTo>
                    <a:pt x="3096667" y="249139"/>
                  </a:lnTo>
                  <a:lnTo>
                    <a:pt x="3096667" y="139136"/>
                  </a:lnTo>
                  <a:cubicBezTo>
                    <a:pt x="3091895" y="148261"/>
                    <a:pt x="3086956" y="156967"/>
                    <a:pt x="3081849" y="165255"/>
                  </a:cubicBezTo>
                  <a:cubicBezTo>
                    <a:pt x="3079003" y="148847"/>
                    <a:pt x="3075822" y="132439"/>
                    <a:pt x="3072306" y="116030"/>
                  </a:cubicBezTo>
                  <a:cubicBezTo>
                    <a:pt x="3088882" y="85558"/>
                    <a:pt x="3103030" y="47551"/>
                    <a:pt x="3114750" y="2009"/>
                  </a:cubicBezTo>
                  <a:close/>
                  <a:moveTo>
                    <a:pt x="1226168" y="2009"/>
                  </a:moveTo>
                  <a:lnTo>
                    <a:pt x="1264342" y="2009"/>
                  </a:lnTo>
                  <a:cubicBezTo>
                    <a:pt x="1263840" y="26873"/>
                    <a:pt x="1263170" y="47969"/>
                    <a:pt x="1262333" y="65299"/>
                  </a:cubicBezTo>
                  <a:lnTo>
                    <a:pt x="1366057" y="65299"/>
                  </a:lnTo>
                  <a:lnTo>
                    <a:pt x="1366057" y="99957"/>
                  </a:lnTo>
                  <a:lnTo>
                    <a:pt x="1265221" y="99957"/>
                  </a:lnTo>
                  <a:cubicBezTo>
                    <a:pt x="1279620" y="155879"/>
                    <a:pt x="1314404" y="193468"/>
                    <a:pt x="1369573" y="212722"/>
                  </a:cubicBezTo>
                  <a:cubicBezTo>
                    <a:pt x="1357685" y="226284"/>
                    <a:pt x="1348141" y="237837"/>
                    <a:pt x="1340942" y="247381"/>
                  </a:cubicBezTo>
                  <a:cubicBezTo>
                    <a:pt x="1295317" y="225949"/>
                    <a:pt x="1263547" y="191416"/>
                    <a:pt x="1245631" y="143782"/>
                  </a:cubicBezTo>
                  <a:cubicBezTo>
                    <a:pt x="1231734" y="187398"/>
                    <a:pt x="1199630" y="222517"/>
                    <a:pt x="1149316" y="249139"/>
                  </a:cubicBezTo>
                  <a:cubicBezTo>
                    <a:pt x="1142619" y="240600"/>
                    <a:pt x="1133159" y="229884"/>
                    <a:pt x="1120937" y="216992"/>
                  </a:cubicBezTo>
                  <a:cubicBezTo>
                    <a:pt x="1181882" y="189365"/>
                    <a:pt x="1215243" y="150354"/>
                    <a:pt x="1221019" y="99957"/>
                  </a:cubicBezTo>
                  <a:lnTo>
                    <a:pt x="1125457" y="99957"/>
                  </a:lnTo>
                  <a:lnTo>
                    <a:pt x="1125457" y="65299"/>
                  </a:lnTo>
                  <a:lnTo>
                    <a:pt x="1224661" y="65299"/>
                  </a:lnTo>
                  <a:cubicBezTo>
                    <a:pt x="1225833" y="47049"/>
                    <a:pt x="1226335" y="25952"/>
                    <a:pt x="1226168" y="2009"/>
                  </a:cubicBezTo>
                  <a:close/>
                  <a:moveTo>
                    <a:pt x="5717734" y="1758"/>
                  </a:moveTo>
                  <a:lnTo>
                    <a:pt x="5752142" y="1758"/>
                  </a:lnTo>
                  <a:cubicBezTo>
                    <a:pt x="5752058" y="14651"/>
                    <a:pt x="5751849" y="27292"/>
                    <a:pt x="5751514" y="39682"/>
                  </a:cubicBezTo>
                  <a:lnTo>
                    <a:pt x="5824221" y="39682"/>
                  </a:lnTo>
                  <a:lnTo>
                    <a:pt x="5824221" y="121053"/>
                  </a:lnTo>
                  <a:lnTo>
                    <a:pt x="5844313" y="121053"/>
                  </a:lnTo>
                  <a:lnTo>
                    <a:pt x="5844313" y="154205"/>
                  </a:lnTo>
                  <a:lnTo>
                    <a:pt x="5757542" y="154205"/>
                  </a:lnTo>
                  <a:cubicBezTo>
                    <a:pt x="5774284" y="185263"/>
                    <a:pt x="5802204" y="205774"/>
                    <a:pt x="5841299" y="215736"/>
                  </a:cubicBezTo>
                  <a:cubicBezTo>
                    <a:pt x="5834267" y="226954"/>
                    <a:pt x="5827654" y="238172"/>
                    <a:pt x="5821458" y="249390"/>
                  </a:cubicBezTo>
                  <a:cubicBezTo>
                    <a:pt x="5781442" y="235995"/>
                    <a:pt x="5752016" y="210294"/>
                    <a:pt x="5733180" y="172287"/>
                  </a:cubicBezTo>
                  <a:cubicBezTo>
                    <a:pt x="5722800" y="200332"/>
                    <a:pt x="5699401" y="226452"/>
                    <a:pt x="5662984" y="250645"/>
                  </a:cubicBezTo>
                  <a:cubicBezTo>
                    <a:pt x="5656622" y="240097"/>
                    <a:pt x="5649004" y="229465"/>
                    <a:pt x="5640130" y="218750"/>
                  </a:cubicBezTo>
                  <a:cubicBezTo>
                    <a:pt x="5672277" y="203848"/>
                    <a:pt x="5694001" y="182333"/>
                    <a:pt x="5705303" y="154205"/>
                  </a:cubicBezTo>
                  <a:lnTo>
                    <a:pt x="5664994" y="154205"/>
                  </a:lnTo>
                  <a:lnTo>
                    <a:pt x="5664994" y="121053"/>
                  </a:lnTo>
                  <a:lnTo>
                    <a:pt x="5713465" y="121053"/>
                  </a:lnTo>
                  <a:cubicBezTo>
                    <a:pt x="5714470" y="106654"/>
                    <a:pt x="5715348" y="90581"/>
                    <a:pt x="5716102" y="72833"/>
                  </a:cubicBezTo>
                  <a:lnTo>
                    <a:pt x="5672026" y="72833"/>
                  </a:lnTo>
                  <a:lnTo>
                    <a:pt x="5672026" y="39682"/>
                  </a:lnTo>
                  <a:lnTo>
                    <a:pt x="5717106" y="39682"/>
                  </a:lnTo>
                  <a:close/>
                  <a:moveTo>
                    <a:pt x="2970628" y="1758"/>
                  </a:moveTo>
                  <a:lnTo>
                    <a:pt x="3007045" y="1758"/>
                  </a:lnTo>
                  <a:lnTo>
                    <a:pt x="3007045" y="43198"/>
                  </a:lnTo>
                  <a:lnTo>
                    <a:pt x="3043461" y="43198"/>
                  </a:lnTo>
                  <a:lnTo>
                    <a:pt x="3043461" y="73586"/>
                  </a:lnTo>
                  <a:lnTo>
                    <a:pt x="3007045" y="73586"/>
                  </a:lnTo>
                  <a:lnTo>
                    <a:pt x="3007045" y="157219"/>
                  </a:lnTo>
                  <a:cubicBezTo>
                    <a:pt x="3007045" y="171534"/>
                    <a:pt x="3003759" y="182354"/>
                    <a:pt x="2997187" y="189679"/>
                  </a:cubicBezTo>
                  <a:cubicBezTo>
                    <a:pt x="2990615" y="197005"/>
                    <a:pt x="2981386" y="200876"/>
                    <a:pt x="2969498" y="201295"/>
                  </a:cubicBezTo>
                  <a:cubicBezTo>
                    <a:pt x="2957610" y="201714"/>
                    <a:pt x="2941244" y="201923"/>
                    <a:pt x="2920399" y="201923"/>
                  </a:cubicBezTo>
                  <a:cubicBezTo>
                    <a:pt x="2918222" y="191375"/>
                    <a:pt x="2915125" y="179403"/>
                    <a:pt x="2911106" y="166009"/>
                  </a:cubicBezTo>
                  <a:cubicBezTo>
                    <a:pt x="2931031" y="167348"/>
                    <a:pt x="2944676" y="168018"/>
                    <a:pt x="2952043" y="168018"/>
                  </a:cubicBezTo>
                  <a:cubicBezTo>
                    <a:pt x="2964433" y="168018"/>
                    <a:pt x="2970628" y="161153"/>
                    <a:pt x="2970628" y="147424"/>
                  </a:cubicBezTo>
                  <a:lnTo>
                    <a:pt x="2970628" y="73586"/>
                  </a:lnTo>
                  <a:lnTo>
                    <a:pt x="2870672" y="73586"/>
                  </a:lnTo>
                  <a:lnTo>
                    <a:pt x="2870672" y="43198"/>
                  </a:lnTo>
                  <a:lnTo>
                    <a:pt x="2970628" y="43198"/>
                  </a:lnTo>
                  <a:close/>
                  <a:moveTo>
                    <a:pt x="5465638" y="1507"/>
                  </a:moveTo>
                  <a:lnTo>
                    <a:pt x="5500296" y="10548"/>
                  </a:lnTo>
                  <a:cubicBezTo>
                    <a:pt x="5496613" y="21683"/>
                    <a:pt x="5492678" y="32566"/>
                    <a:pt x="5488493" y="43198"/>
                  </a:cubicBezTo>
                  <a:lnTo>
                    <a:pt x="5553289" y="43198"/>
                  </a:lnTo>
                  <a:lnTo>
                    <a:pt x="5550400" y="187733"/>
                  </a:lnTo>
                  <a:cubicBezTo>
                    <a:pt x="5549982" y="203304"/>
                    <a:pt x="5548684" y="214208"/>
                    <a:pt x="5546508" y="220445"/>
                  </a:cubicBezTo>
                  <a:cubicBezTo>
                    <a:pt x="5544331" y="226682"/>
                    <a:pt x="5540941" y="231768"/>
                    <a:pt x="5536336" y="235702"/>
                  </a:cubicBezTo>
                  <a:cubicBezTo>
                    <a:pt x="5531732" y="239637"/>
                    <a:pt x="5525307" y="242316"/>
                    <a:pt x="5517061" y="243739"/>
                  </a:cubicBezTo>
                  <a:cubicBezTo>
                    <a:pt x="5508815" y="245162"/>
                    <a:pt x="5490837" y="245874"/>
                    <a:pt x="5463127" y="245874"/>
                  </a:cubicBezTo>
                  <a:cubicBezTo>
                    <a:pt x="5460616" y="231140"/>
                    <a:pt x="5457434" y="218499"/>
                    <a:pt x="5453584" y="207950"/>
                  </a:cubicBezTo>
                  <a:cubicBezTo>
                    <a:pt x="5465973" y="208955"/>
                    <a:pt x="5479158" y="209457"/>
                    <a:pt x="5493139" y="209457"/>
                  </a:cubicBezTo>
                  <a:cubicBezTo>
                    <a:pt x="5497158" y="209457"/>
                    <a:pt x="5500632" y="208997"/>
                    <a:pt x="5503562" y="208076"/>
                  </a:cubicBezTo>
                  <a:cubicBezTo>
                    <a:pt x="5506492" y="207155"/>
                    <a:pt x="5508898" y="205753"/>
                    <a:pt x="5510782" y="203869"/>
                  </a:cubicBezTo>
                  <a:cubicBezTo>
                    <a:pt x="5512666" y="201986"/>
                    <a:pt x="5513942" y="199872"/>
                    <a:pt x="5514612" y="197528"/>
                  </a:cubicBezTo>
                  <a:cubicBezTo>
                    <a:pt x="5515282" y="195184"/>
                    <a:pt x="5515826" y="184887"/>
                    <a:pt x="5516244" y="166637"/>
                  </a:cubicBezTo>
                  <a:lnTo>
                    <a:pt x="5517374" y="115277"/>
                  </a:lnTo>
                  <a:cubicBezTo>
                    <a:pt x="5517710" y="99287"/>
                    <a:pt x="5517877" y="86311"/>
                    <a:pt x="5517877" y="76349"/>
                  </a:cubicBezTo>
                  <a:lnTo>
                    <a:pt x="5474178" y="76349"/>
                  </a:lnTo>
                  <a:cubicBezTo>
                    <a:pt x="5468652" y="88069"/>
                    <a:pt x="5462792" y="99455"/>
                    <a:pt x="5456597" y="110505"/>
                  </a:cubicBezTo>
                  <a:cubicBezTo>
                    <a:pt x="5448644" y="105315"/>
                    <a:pt x="5438766" y="100166"/>
                    <a:pt x="5426962" y="95060"/>
                  </a:cubicBezTo>
                  <a:lnTo>
                    <a:pt x="5426962" y="244618"/>
                  </a:lnTo>
                  <a:lnTo>
                    <a:pt x="5392052" y="244618"/>
                  </a:lnTo>
                  <a:lnTo>
                    <a:pt x="5392052" y="226535"/>
                  </a:lnTo>
                  <a:lnTo>
                    <a:pt x="5356389" y="226535"/>
                  </a:lnTo>
                  <a:lnTo>
                    <a:pt x="5356389" y="246125"/>
                  </a:lnTo>
                  <a:lnTo>
                    <a:pt x="5321480" y="246125"/>
                  </a:lnTo>
                  <a:lnTo>
                    <a:pt x="5321480" y="41942"/>
                  </a:lnTo>
                  <a:lnTo>
                    <a:pt x="5347976" y="41942"/>
                  </a:lnTo>
                  <a:cubicBezTo>
                    <a:pt x="5352832" y="25534"/>
                    <a:pt x="5356222" y="12223"/>
                    <a:pt x="5358148" y="2009"/>
                  </a:cubicBezTo>
                  <a:lnTo>
                    <a:pt x="5395568" y="7786"/>
                  </a:lnTo>
                  <a:lnTo>
                    <a:pt x="5384266" y="41942"/>
                  </a:lnTo>
                  <a:lnTo>
                    <a:pt x="5426962" y="41942"/>
                  </a:lnTo>
                  <a:lnTo>
                    <a:pt x="5426962" y="90916"/>
                  </a:lnTo>
                  <a:cubicBezTo>
                    <a:pt x="5440440" y="68312"/>
                    <a:pt x="5453332" y="38510"/>
                    <a:pt x="5465638" y="1507"/>
                  </a:cubicBezTo>
                  <a:close/>
                  <a:moveTo>
                    <a:pt x="2068135" y="1507"/>
                  </a:moveTo>
                  <a:lnTo>
                    <a:pt x="2111332" y="1507"/>
                  </a:lnTo>
                  <a:lnTo>
                    <a:pt x="2104300" y="10046"/>
                  </a:lnTo>
                  <a:cubicBezTo>
                    <a:pt x="2125899" y="41691"/>
                    <a:pt x="2160724" y="68647"/>
                    <a:pt x="2208777" y="90916"/>
                  </a:cubicBezTo>
                  <a:cubicBezTo>
                    <a:pt x="2199903" y="101799"/>
                    <a:pt x="2192369" y="111677"/>
                    <a:pt x="2186174" y="120551"/>
                  </a:cubicBezTo>
                  <a:cubicBezTo>
                    <a:pt x="2173617" y="113854"/>
                    <a:pt x="2161896" y="106822"/>
                    <a:pt x="2151013" y="99455"/>
                  </a:cubicBezTo>
                  <a:lnTo>
                    <a:pt x="2151013" y="116533"/>
                  </a:lnTo>
                  <a:lnTo>
                    <a:pt x="2016398" y="116533"/>
                  </a:lnTo>
                  <a:lnTo>
                    <a:pt x="2016398" y="97948"/>
                  </a:lnTo>
                  <a:cubicBezTo>
                    <a:pt x="2005515" y="105315"/>
                    <a:pt x="1993795" y="112682"/>
                    <a:pt x="1981238" y="120049"/>
                  </a:cubicBezTo>
                  <a:cubicBezTo>
                    <a:pt x="1976382" y="113184"/>
                    <a:pt x="1968848" y="103306"/>
                    <a:pt x="1958634" y="90413"/>
                  </a:cubicBezTo>
                  <a:cubicBezTo>
                    <a:pt x="2013552" y="61448"/>
                    <a:pt x="2050052" y="31812"/>
                    <a:pt x="2068135" y="1507"/>
                  </a:cubicBezTo>
                  <a:close/>
                  <a:moveTo>
                    <a:pt x="2553761" y="1005"/>
                  </a:moveTo>
                  <a:cubicBezTo>
                    <a:pt x="2568160" y="18418"/>
                    <a:pt x="2579796" y="33738"/>
                    <a:pt x="2588670" y="46965"/>
                  </a:cubicBezTo>
                  <a:lnTo>
                    <a:pt x="2559035" y="66554"/>
                  </a:lnTo>
                  <a:cubicBezTo>
                    <a:pt x="2547817" y="48639"/>
                    <a:pt x="2537018" y="32733"/>
                    <a:pt x="2526637" y="18836"/>
                  </a:cubicBezTo>
                  <a:close/>
                  <a:moveTo>
                    <a:pt x="4892343" y="503"/>
                  </a:moveTo>
                  <a:cubicBezTo>
                    <a:pt x="4902054" y="12558"/>
                    <a:pt x="4911263" y="25366"/>
                    <a:pt x="4919970" y="38928"/>
                  </a:cubicBezTo>
                  <a:lnTo>
                    <a:pt x="4907161" y="47216"/>
                  </a:lnTo>
                  <a:lnTo>
                    <a:pt x="4932526" y="47216"/>
                  </a:lnTo>
                  <a:cubicBezTo>
                    <a:pt x="4941400" y="31143"/>
                    <a:pt x="4948852" y="15655"/>
                    <a:pt x="4954879" y="754"/>
                  </a:cubicBezTo>
                  <a:lnTo>
                    <a:pt x="4987026" y="13813"/>
                  </a:lnTo>
                  <a:cubicBezTo>
                    <a:pt x="4979492" y="26706"/>
                    <a:pt x="4972710" y="37840"/>
                    <a:pt x="4966683" y="47216"/>
                  </a:cubicBezTo>
                  <a:lnTo>
                    <a:pt x="4995062" y="47216"/>
                  </a:lnTo>
                  <a:lnTo>
                    <a:pt x="4995062" y="149684"/>
                  </a:lnTo>
                  <a:lnTo>
                    <a:pt x="4961408" y="149684"/>
                  </a:lnTo>
                  <a:lnTo>
                    <a:pt x="4961408" y="205941"/>
                  </a:lnTo>
                  <a:cubicBezTo>
                    <a:pt x="4961408" y="211969"/>
                    <a:pt x="4963920" y="214982"/>
                    <a:pt x="4968943" y="214982"/>
                  </a:cubicBezTo>
                  <a:lnTo>
                    <a:pt x="4970199" y="214982"/>
                  </a:lnTo>
                  <a:cubicBezTo>
                    <a:pt x="4973882" y="214982"/>
                    <a:pt x="4976226" y="212136"/>
                    <a:pt x="4977231" y="206443"/>
                  </a:cubicBezTo>
                  <a:cubicBezTo>
                    <a:pt x="4978236" y="198574"/>
                    <a:pt x="4979156" y="189031"/>
                    <a:pt x="4979994" y="177813"/>
                  </a:cubicBezTo>
                  <a:cubicBezTo>
                    <a:pt x="4989872" y="182333"/>
                    <a:pt x="4999834" y="186519"/>
                    <a:pt x="5009880" y="190370"/>
                  </a:cubicBezTo>
                  <a:cubicBezTo>
                    <a:pt x="5007368" y="207783"/>
                    <a:pt x="5005360" y="219587"/>
                    <a:pt x="5003852" y="225782"/>
                  </a:cubicBezTo>
                  <a:cubicBezTo>
                    <a:pt x="5000504" y="240181"/>
                    <a:pt x="4990207" y="247381"/>
                    <a:pt x="4972962" y="247381"/>
                  </a:cubicBezTo>
                  <a:lnTo>
                    <a:pt x="4959650" y="247381"/>
                  </a:lnTo>
                  <a:cubicBezTo>
                    <a:pt x="4939224" y="247381"/>
                    <a:pt x="4929010" y="236749"/>
                    <a:pt x="4929010" y="215485"/>
                  </a:cubicBezTo>
                  <a:lnTo>
                    <a:pt x="4929010" y="149684"/>
                  </a:lnTo>
                  <a:lnTo>
                    <a:pt x="4913690" y="149684"/>
                  </a:lnTo>
                  <a:cubicBezTo>
                    <a:pt x="4913356" y="177813"/>
                    <a:pt x="4910258" y="197821"/>
                    <a:pt x="4904398" y="209708"/>
                  </a:cubicBezTo>
                  <a:cubicBezTo>
                    <a:pt x="4898036" y="224108"/>
                    <a:pt x="4883972" y="238255"/>
                    <a:pt x="4862206" y="252152"/>
                  </a:cubicBezTo>
                  <a:cubicBezTo>
                    <a:pt x="4854504" y="242441"/>
                    <a:pt x="4846383" y="233316"/>
                    <a:pt x="4837844" y="224777"/>
                  </a:cubicBezTo>
                  <a:cubicBezTo>
                    <a:pt x="4856429" y="214899"/>
                    <a:pt x="4868400" y="204602"/>
                    <a:pt x="4873758" y="193886"/>
                  </a:cubicBezTo>
                  <a:cubicBezTo>
                    <a:pt x="4878446" y="185515"/>
                    <a:pt x="4881125" y="170781"/>
                    <a:pt x="4881795" y="149684"/>
                  </a:cubicBezTo>
                  <a:lnTo>
                    <a:pt x="4858690" y="149684"/>
                  </a:lnTo>
                  <a:lnTo>
                    <a:pt x="4858690" y="47216"/>
                  </a:lnTo>
                  <a:lnTo>
                    <a:pt x="4886818" y="47216"/>
                  </a:lnTo>
                  <a:cubicBezTo>
                    <a:pt x="4880120" y="36333"/>
                    <a:pt x="4873256" y="26120"/>
                    <a:pt x="4866224" y="16576"/>
                  </a:cubicBezTo>
                  <a:close/>
                  <a:moveTo>
                    <a:pt x="4528989" y="503"/>
                  </a:moveTo>
                  <a:lnTo>
                    <a:pt x="4556364" y="22604"/>
                  </a:lnTo>
                  <a:cubicBezTo>
                    <a:pt x="4537612" y="49058"/>
                    <a:pt x="4514841" y="73838"/>
                    <a:pt x="4488052" y="96943"/>
                  </a:cubicBezTo>
                  <a:cubicBezTo>
                    <a:pt x="4485372" y="86730"/>
                    <a:pt x="4481187" y="73838"/>
                    <a:pt x="4475494" y="58266"/>
                  </a:cubicBezTo>
                  <a:cubicBezTo>
                    <a:pt x="4497093" y="40854"/>
                    <a:pt x="4514924" y="21599"/>
                    <a:pt x="4528989" y="503"/>
                  </a:cubicBezTo>
                  <a:close/>
                  <a:moveTo>
                    <a:pt x="5175600" y="251"/>
                  </a:moveTo>
                  <a:lnTo>
                    <a:pt x="5210258" y="251"/>
                  </a:lnTo>
                  <a:lnTo>
                    <a:pt x="5210258" y="40435"/>
                  </a:lnTo>
                  <a:lnTo>
                    <a:pt x="5273296" y="40435"/>
                  </a:lnTo>
                  <a:lnTo>
                    <a:pt x="5273296" y="70322"/>
                  </a:lnTo>
                  <a:lnTo>
                    <a:pt x="5210258" y="70322"/>
                  </a:lnTo>
                  <a:lnTo>
                    <a:pt x="5210258" y="115026"/>
                  </a:lnTo>
                  <a:lnTo>
                    <a:pt x="5284347" y="115026"/>
                  </a:lnTo>
                  <a:lnTo>
                    <a:pt x="5284347" y="144912"/>
                  </a:lnTo>
                  <a:lnTo>
                    <a:pt x="5197324" y="144912"/>
                  </a:lnTo>
                  <a:cubicBezTo>
                    <a:pt x="5183930" y="166846"/>
                    <a:pt x="5169154" y="187356"/>
                    <a:pt x="5152997" y="206443"/>
                  </a:cubicBezTo>
                  <a:cubicBezTo>
                    <a:pt x="5174596" y="205857"/>
                    <a:pt x="5198538" y="204895"/>
                    <a:pt x="5224825" y="203555"/>
                  </a:cubicBezTo>
                  <a:cubicBezTo>
                    <a:pt x="5217710" y="192589"/>
                    <a:pt x="5210844" y="182501"/>
                    <a:pt x="5204231" y="173292"/>
                  </a:cubicBezTo>
                  <a:lnTo>
                    <a:pt x="5232862" y="157219"/>
                  </a:lnTo>
                  <a:cubicBezTo>
                    <a:pt x="5253121" y="183003"/>
                    <a:pt x="5270618" y="208369"/>
                    <a:pt x="5285352" y="233316"/>
                  </a:cubicBezTo>
                  <a:lnTo>
                    <a:pt x="5253707" y="251148"/>
                  </a:lnTo>
                  <a:lnTo>
                    <a:pt x="5243661" y="234070"/>
                  </a:lnTo>
                  <a:cubicBezTo>
                    <a:pt x="5177777" y="236414"/>
                    <a:pt x="5135082" y="238758"/>
                    <a:pt x="5115576" y="241102"/>
                  </a:cubicBezTo>
                  <a:lnTo>
                    <a:pt x="5102768" y="212220"/>
                  </a:lnTo>
                  <a:cubicBezTo>
                    <a:pt x="5120180" y="197653"/>
                    <a:pt x="5137760" y="175217"/>
                    <a:pt x="5155508" y="144912"/>
                  </a:cubicBezTo>
                  <a:lnTo>
                    <a:pt x="5103018" y="144912"/>
                  </a:lnTo>
                  <a:lnTo>
                    <a:pt x="5103018" y="115026"/>
                  </a:lnTo>
                  <a:lnTo>
                    <a:pt x="5175600" y="115026"/>
                  </a:lnTo>
                  <a:lnTo>
                    <a:pt x="5175600" y="70322"/>
                  </a:lnTo>
                  <a:lnTo>
                    <a:pt x="5114069" y="70322"/>
                  </a:lnTo>
                  <a:lnTo>
                    <a:pt x="5114069" y="40435"/>
                  </a:lnTo>
                  <a:lnTo>
                    <a:pt x="5175600" y="40435"/>
                  </a:lnTo>
                  <a:close/>
                  <a:moveTo>
                    <a:pt x="3494931" y="251"/>
                  </a:moveTo>
                  <a:lnTo>
                    <a:pt x="3527831" y="6781"/>
                  </a:lnTo>
                  <a:cubicBezTo>
                    <a:pt x="3525487" y="18334"/>
                    <a:pt x="3522976" y="29301"/>
                    <a:pt x="3520297" y="39682"/>
                  </a:cubicBezTo>
                  <a:lnTo>
                    <a:pt x="3606441" y="39682"/>
                  </a:lnTo>
                  <a:lnTo>
                    <a:pt x="3606441" y="73084"/>
                  </a:lnTo>
                  <a:lnTo>
                    <a:pt x="3589237" y="73084"/>
                  </a:lnTo>
                  <a:cubicBezTo>
                    <a:pt x="3584633" y="115528"/>
                    <a:pt x="3573164" y="150270"/>
                    <a:pt x="3554830" y="177310"/>
                  </a:cubicBezTo>
                  <a:cubicBezTo>
                    <a:pt x="3569899" y="192965"/>
                    <a:pt x="3588107" y="206025"/>
                    <a:pt x="3609454" y="216489"/>
                  </a:cubicBezTo>
                  <a:lnTo>
                    <a:pt x="3587353" y="248887"/>
                  </a:lnTo>
                  <a:cubicBezTo>
                    <a:pt x="3565755" y="235995"/>
                    <a:pt x="3547337" y="221261"/>
                    <a:pt x="3532101" y="204685"/>
                  </a:cubicBezTo>
                  <a:cubicBezTo>
                    <a:pt x="3515274" y="221763"/>
                    <a:pt x="3495601" y="236581"/>
                    <a:pt x="3473081" y="249139"/>
                  </a:cubicBezTo>
                  <a:cubicBezTo>
                    <a:pt x="3468728" y="241437"/>
                    <a:pt x="3461863" y="230637"/>
                    <a:pt x="3452487" y="216741"/>
                  </a:cubicBezTo>
                  <a:cubicBezTo>
                    <a:pt x="3475007" y="205606"/>
                    <a:pt x="3494220" y="192086"/>
                    <a:pt x="3510126" y="176180"/>
                  </a:cubicBezTo>
                  <a:cubicBezTo>
                    <a:pt x="3499912" y="160274"/>
                    <a:pt x="3492043" y="142987"/>
                    <a:pt x="3486518" y="124318"/>
                  </a:cubicBezTo>
                  <a:cubicBezTo>
                    <a:pt x="3483839" y="128504"/>
                    <a:pt x="3481118" y="132439"/>
                    <a:pt x="3478355" y="136122"/>
                  </a:cubicBezTo>
                  <a:cubicBezTo>
                    <a:pt x="3472244" y="126579"/>
                    <a:pt x="3466719" y="118626"/>
                    <a:pt x="3461780" y="112263"/>
                  </a:cubicBezTo>
                  <a:lnTo>
                    <a:pt x="3461780" y="131602"/>
                  </a:lnTo>
                  <a:lnTo>
                    <a:pt x="3404518" y="131602"/>
                  </a:lnTo>
                  <a:lnTo>
                    <a:pt x="3404518" y="195393"/>
                  </a:lnTo>
                  <a:cubicBezTo>
                    <a:pt x="3419420" y="187356"/>
                    <a:pt x="3437167" y="178231"/>
                    <a:pt x="3457761" y="168018"/>
                  </a:cubicBezTo>
                  <a:cubicBezTo>
                    <a:pt x="3458264" y="175385"/>
                    <a:pt x="3459687" y="186770"/>
                    <a:pt x="3462031" y="202174"/>
                  </a:cubicBezTo>
                  <a:cubicBezTo>
                    <a:pt x="3419503" y="223438"/>
                    <a:pt x="3393300" y="238758"/>
                    <a:pt x="3383422" y="248134"/>
                  </a:cubicBezTo>
                  <a:lnTo>
                    <a:pt x="3364837" y="223522"/>
                  </a:lnTo>
                  <a:cubicBezTo>
                    <a:pt x="3369357" y="217996"/>
                    <a:pt x="3371534" y="210964"/>
                    <a:pt x="3371367" y="202425"/>
                  </a:cubicBezTo>
                  <a:lnTo>
                    <a:pt x="3371367" y="99455"/>
                  </a:lnTo>
                  <a:lnTo>
                    <a:pt x="3428628" y="99455"/>
                  </a:lnTo>
                  <a:lnTo>
                    <a:pt x="3428628" y="50732"/>
                  </a:lnTo>
                  <a:lnTo>
                    <a:pt x="3365339" y="50732"/>
                  </a:lnTo>
                  <a:lnTo>
                    <a:pt x="3365339" y="18585"/>
                  </a:lnTo>
                  <a:lnTo>
                    <a:pt x="3461780" y="18585"/>
                  </a:lnTo>
                  <a:lnTo>
                    <a:pt x="3461780" y="98701"/>
                  </a:lnTo>
                  <a:cubicBezTo>
                    <a:pt x="3477435" y="71828"/>
                    <a:pt x="3488485" y="39012"/>
                    <a:pt x="3494931" y="251"/>
                  </a:cubicBezTo>
                  <a:close/>
                  <a:moveTo>
                    <a:pt x="2832999" y="251"/>
                  </a:moveTo>
                  <a:cubicBezTo>
                    <a:pt x="2845389" y="17832"/>
                    <a:pt x="2855854" y="33570"/>
                    <a:pt x="2864393" y="47467"/>
                  </a:cubicBezTo>
                  <a:cubicBezTo>
                    <a:pt x="2861379" y="49309"/>
                    <a:pt x="2850664" y="55420"/>
                    <a:pt x="2832246" y="65801"/>
                  </a:cubicBezTo>
                  <a:cubicBezTo>
                    <a:pt x="2823037" y="48890"/>
                    <a:pt x="2813745" y="32733"/>
                    <a:pt x="2804369" y="17329"/>
                  </a:cubicBezTo>
                  <a:close/>
                  <a:moveTo>
                    <a:pt x="6012042" y="0"/>
                  </a:moveTo>
                  <a:cubicBezTo>
                    <a:pt x="6015474" y="8707"/>
                    <a:pt x="6019074" y="18334"/>
                    <a:pt x="6022842" y="28882"/>
                  </a:cubicBezTo>
                  <a:lnTo>
                    <a:pt x="6113506" y="28882"/>
                  </a:lnTo>
                  <a:lnTo>
                    <a:pt x="6113506" y="78358"/>
                  </a:lnTo>
                  <a:lnTo>
                    <a:pt x="6078848" y="78358"/>
                  </a:lnTo>
                  <a:lnTo>
                    <a:pt x="6078848" y="59522"/>
                  </a:lnTo>
                  <a:lnTo>
                    <a:pt x="5919118" y="59522"/>
                  </a:lnTo>
                  <a:lnTo>
                    <a:pt x="5919118" y="78358"/>
                  </a:lnTo>
                  <a:lnTo>
                    <a:pt x="5884460" y="78358"/>
                  </a:lnTo>
                  <a:lnTo>
                    <a:pt x="5884460" y="28882"/>
                  </a:lnTo>
                  <a:lnTo>
                    <a:pt x="5981276" y="28882"/>
                  </a:lnTo>
                  <a:lnTo>
                    <a:pt x="5973616" y="9042"/>
                  </a:lnTo>
                  <a:close/>
                  <a:moveTo>
                    <a:pt x="2395091" y="0"/>
                  </a:moveTo>
                  <a:cubicBezTo>
                    <a:pt x="2404467" y="19087"/>
                    <a:pt x="2413091" y="38091"/>
                    <a:pt x="2420960" y="57011"/>
                  </a:cubicBezTo>
                  <a:lnTo>
                    <a:pt x="2391826" y="69819"/>
                  </a:lnTo>
                  <a:cubicBezTo>
                    <a:pt x="2384125" y="50230"/>
                    <a:pt x="2375837" y="30557"/>
                    <a:pt x="2366963" y="10800"/>
                  </a:cubicBezTo>
                  <a:close/>
                  <a:moveTo>
                    <a:pt x="1793668" y="0"/>
                  </a:moveTo>
                  <a:lnTo>
                    <a:pt x="1827824" y="5023"/>
                  </a:lnTo>
                  <a:cubicBezTo>
                    <a:pt x="1824810" y="15488"/>
                    <a:pt x="1821503" y="25701"/>
                    <a:pt x="1817904" y="35663"/>
                  </a:cubicBezTo>
                  <a:lnTo>
                    <a:pt x="1926525" y="35663"/>
                  </a:lnTo>
                  <a:lnTo>
                    <a:pt x="1926525" y="64796"/>
                  </a:lnTo>
                  <a:lnTo>
                    <a:pt x="1906433" y="111761"/>
                  </a:lnTo>
                  <a:lnTo>
                    <a:pt x="1873282" y="105231"/>
                  </a:lnTo>
                  <a:lnTo>
                    <a:pt x="1891364" y="66554"/>
                  </a:lnTo>
                  <a:lnTo>
                    <a:pt x="1805597" y="66554"/>
                  </a:lnTo>
                  <a:cubicBezTo>
                    <a:pt x="1798398" y="83046"/>
                    <a:pt x="1790319" y="98701"/>
                    <a:pt x="1781362" y="113519"/>
                  </a:cubicBezTo>
                  <a:cubicBezTo>
                    <a:pt x="1769641" y="106822"/>
                    <a:pt x="1758256" y="100962"/>
                    <a:pt x="1747206" y="95939"/>
                  </a:cubicBezTo>
                  <a:cubicBezTo>
                    <a:pt x="1766628" y="66638"/>
                    <a:pt x="1782115" y="34659"/>
                    <a:pt x="1793668" y="0"/>
                  </a:cubicBezTo>
                  <a:close/>
                </a:path>
              </a:pathLst>
            </a:custGeom>
            <a:solidFill>
              <a:schemeClr val="tx1"/>
            </a:solidFill>
            <a:ln>
              <a:noFill/>
            </a:ln>
            <a:effectLst/>
          </p:spPr>
          <p:txBody>
            <a:bodyPr/>
            <a:lstStyle/>
            <a:p>
              <a:pPr algn="dist" fontAlgn="auto">
                <a:defRPr/>
              </a:pPr>
              <a:endParaRPr lang="zh-CN" altLang="en-US" sz="2000" b="1" noProof="1">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sp>
          <p:nvSpPr>
            <p:cNvPr id="10" name="PA-任意多边形 22"/>
            <p:cNvSpPr/>
            <p:nvPr>
              <p:custDataLst>
                <p:tags r:id="rId5"/>
              </p:custDataLst>
            </p:nvPr>
          </p:nvSpPr>
          <p:spPr>
            <a:xfrm>
              <a:off x="2242052" y="404335"/>
              <a:ext cx="2655272" cy="1310268"/>
            </a:xfrm>
            <a:custGeom>
              <a:avLst/>
              <a:gdLst/>
              <a:ahLst/>
              <a:cxnLst/>
              <a:rect l="l" t="t" r="r" b="b"/>
              <a:pathLst>
                <a:path w="2887610" h="1424592">
                  <a:moveTo>
                    <a:pt x="441182" y="1043183"/>
                  </a:moveTo>
                  <a:lnTo>
                    <a:pt x="441182" y="1238868"/>
                  </a:lnTo>
                  <a:cubicBezTo>
                    <a:pt x="475338" y="1240291"/>
                    <a:pt x="497398" y="1235785"/>
                    <a:pt x="507360" y="1225348"/>
                  </a:cubicBezTo>
                  <a:cubicBezTo>
                    <a:pt x="517322" y="1214912"/>
                    <a:pt x="522303" y="1194513"/>
                    <a:pt x="522303" y="1164152"/>
                  </a:cubicBezTo>
                  <a:lnTo>
                    <a:pt x="522303" y="1043183"/>
                  </a:lnTo>
                  <a:close/>
                  <a:moveTo>
                    <a:pt x="441182" y="775627"/>
                  </a:moveTo>
                  <a:lnTo>
                    <a:pt x="441182" y="909405"/>
                  </a:lnTo>
                  <a:lnTo>
                    <a:pt x="522303" y="909405"/>
                  </a:lnTo>
                  <a:lnTo>
                    <a:pt x="522303" y="775627"/>
                  </a:lnTo>
                  <a:close/>
                  <a:moveTo>
                    <a:pt x="230553" y="775627"/>
                  </a:moveTo>
                  <a:cubicBezTo>
                    <a:pt x="230553" y="782268"/>
                    <a:pt x="229842" y="826861"/>
                    <a:pt x="228419" y="909405"/>
                  </a:cubicBezTo>
                  <a:lnTo>
                    <a:pt x="304558" y="909405"/>
                  </a:lnTo>
                  <a:lnTo>
                    <a:pt x="304558" y="775627"/>
                  </a:lnTo>
                  <a:close/>
                  <a:moveTo>
                    <a:pt x="441182" y="506648"/>
                  </a:moveTo>
                  <a:lnTo>
                    <a:pt x="441182" y="641849"/>
                  </a:lnTo>
                  <a:lnTo>
                    <a:pt x="522303" y="641849"/>
                  </a:lnTo>
                  <a:lnTo>
                    <a:pt x="522303" y="506648"/>
                  </a:lnTo>
                  <a:close/>
                  <a:moveTo>
                    <a:pt x="230553" y="506648"/>
                  </a:moveTo>
                  <a:lnTo>
                    <a:pt x="230553" y="641849"/>
                  </a:lnTo>
                  <a:lnTo>
                    <a:pt x="304558" y="641849"/>
                  </a:lnTo>
                  <a:lnTo>
                    <a:pt x="304558" y="506648"/>
                  </a:lnTo>
                  <a:close/>
                  <a:moveTo>
                    <a:pt x="1464441" y="468222"/>
                  </a:moveTo>
                  <a:lnTo>
                    <a:pt x="1774692" y="468222"/>
                  </a:lnTo>
                  <a:lnTo>
                    <a:pt x="1774692" y="1047452"/>
                  </a:lnTo>
                  <a:cubicBezTo>
                    <a:pt x="1809797" y="1018989"/>
                    <a:pt x="1839683" y="992897"/>
                    <a:pt x="1864351" y="969178"/>
                  </a:cubicBezTo>
                  <a:lnTo>
                    <a:pt x="1864351" y="902289"/>
                  </a:lnTo>
                  <a:lnTo>
                    <a:pt x="2111983" y="902289"/>
                  </a:lnTo>
                  <a:cubicBezTo>
                    <a:pt x="2034183" y="872877"/>
                    <a:pt x="1951639" y="845836"/>
                    <a:pt x="1864351" y="821168"/>
                  </a:cubicBezTo>
                  <a:lnTo>
                    <a:pt x="1921278" y="703045"/>
                  </a:lnTo>
                  <a:cubicBezTo>
                    <a:pt x="2004771" y="724867"/>
                    <a:pt x="2108662" y="757126"/>
                    <a:pt x="2232952" y="799821"/>
                  </a:cubicBezTo>
                  <a:lnTo>
                    <a:pt x="2180295" y="902289"/>
                  </a:lnTo>
                  <a:lnTo>
                    <a:pt x="2322612" y="902289"/>
                  </a:lnTo>
                  <a:cubicBezTo>
                    <a:pt x="2345382" y="816899"/>
                    <a:pt x="2356768" y="702096"/>
                    <a:pt x="2356768" y="557882"/>
                  </a:cubicBezTo>
                  <a:lnTo>
                    <a:pt x="2550319" y="557882"/>
                  </a:lnTo>
                  <a:cubicBezTo>
                    <a:pt x="2550319" y="691660"/>
                    <a:pt x="2538459" y="806462"/>
                    <a:pt x="2514740" y="902289"/>
                  </a:cubicBezTo>
                  <a:lnTo>
                    <a:pt x="2866262" y="902289"/>
                  </a:lnTo>
                  <a:lnTo>
                    <a:pt x="2866262" y="1060261"/>
                  </a:lnTo>
                  <a:lnTo>
                    <a:pt x="2477737" y="1060261"/>
                  </a:lnTo>
                  <a:cubicBezTo>
                    <a:pt x="2475840" y="1064056"/>
                    <a:pt x="2473942" y="1067851"/>
                    <a:pt x="2472044" y="1071646"/>
                  </a:cubicBezTo>
                  <a:cubicBezTo>
                    <a:pt x="2607720" y="1131419"/>
                    <a:pt x="2746242" y="1194987"/>
                    <a:pt x="2887610" y="1262351"/>
                  </a:cubicBezTo>
                  <a:lnTo>
                    <a:pt x="2787988" y="1423169"/>
                  </a:lnTo>
                  <a:cubicBezTo>
                    <a:pt x="2653261" y="1348215"/>
                    <a:pt x="2515214" y="1275159"/>
                    <a:pt x="2373846" y="1204001"/>
                  </a:cubicBezTo>
                  <a:cubicBezTo>
                    <a:pt x="2283712" y="1298879"/>
                    <a:pt x="2140446" y="1372409"/>
                    <a:pt x="1944049" y="1424592"/>
                  </a:cubicBezTo>
                  <a:cubicBezTo>
                    <a:pt x="1900405" y="1348689"/>
                    <a:pt x="1861505" y="1285596"/>
                    <a:pt x="1827349" y="1235310"/>
                  </a:cubicBezTo>
                  <a:cubicBezTo>
                    <a:pt x="2039876" y="1203052"/>
                    <a:pt x="2184564" y="1144702"/>
                    <a:pt x="2261415" y="1060261"/>
                  </a:cubicBezTo>
                  <a:lnTo>
                    <a:pt x="1892815" y="1060261"/>
                  </a:lnTo>
                  <a:cubicBezTo>
                    <a:pt x="1895661" y="1097263"/>
                    <a:pt x="1899456" y="1133791"/>
                    <a:pt x="1904200" y="1169845"/>
                  </a:cubicBezTo>
                  <a:cubicBezTo>
                    <a:pt x="1800783" y="1246696"/>
                    <a:pt x="1714919" y="1319277"/>
                    <a:pt x="1646607" y="1387589"/>
                  </a:cubicBezTo>
                  <a:lnTo>
                    <a:pt x="1546985" y="1252388"/>
                  </a:lnTo>
                  <a:cubicBezTo>
                    <a:pt x="1571653" y="1226771"/>
                    <a:pt x="1583987" y="1186923"/>
                    <a:pt x="1583987" y="1132842"/>
                  </a:cubicBezTo>
                  <a:lnTo>
                    <a:pt x="1583987" y="653234"/>
                  </a:lnTo>
                  <a:lnTo>
                    <a:pt x="1464441" y="653234"/>
                  </a:lnTo>
                  <a:close/>
                  <a:moveTo>
                    <a:pt x="288903" y="246208"/>
                  </a:moveTo>
                  <a:cubicBezTo>
                    <a:pt x="262812" y="288903"/>
                    <a:pt x="234348" y="330175"/>
                    <a:pt x="203513" y="370024"/>
                  </a:cubicBezTo>
                  <a:lnTo>
                    <a:pt x="370735" y="370024"/>
                  </a:lnTo>
                  <a:lnTo>
                    <a:pt x="439759" y="246208"/>
                  </a:lnTo>
                  <a:close/>
                  <a:moveTo>
                    <a:pt x="1027528" y="214898"/>
                  </a:moveTo>
                  <a:cubicBezTo>
                    <a:pt x="1021835" y="275146"/>
                    <a:pt x="1010213" y="327566"/>
                    <a:pt x="992660" y="372158"/>
                  </a:cubicBezTo>
                  <a:cubicBezTo>
                    <a:pt x="1040099" y="374530"/>
                    <a:pt x="1075441" y="375716"/>
                    <a:pt x="1098687" y="375716"/>
                  </a:cubicBezTo>
                  <a:cubicBezTo>
                    <a:pt x="1133317" y="375716"/>
                    <a:pt x="1156443" y="367177"/>
                    <a:pt x="1168066" y="350099"/>
                  </a:cubicBezTo>
                  <a:cubicBezTo>
                    <a:pt x="1179689" y="333021"/>
                    <a:pt x="1185500" y="287954"/>
                    <a:pt x="1185500" y="214898"/>
                  </a:cubicBezTo>
                  <a:close/>
                  <a:moveTo>
                    <a:pt x="711585" y="59773"/>
                  </a:moveTo>
                  <a:lnTo>
                    <a:pt x="1377628" y="59773"/>
                  </a:lnTo>
                  <a:cubicBezTo>
                    <a:pt x="1375256" y="260914"/>
                    <a:pt x="1364226" y="382714"/>
                    <a:pt x="1344539" y="425171"/>
                  </a:cubicBezTo>
                  <a:cubicBezTo>
                    <a:pt x="1324852" y="467629"/>
                    <a:pt x="1297574" y="497753"/>
                    <a:pt x="1262707" y="515543"/>
                  </a:cubicBezTo>
                  <a:cubicBezTo>
                    <a:pt x="1227839" y="533332"/>
                    <a:pt x="1149446" y="542227"/>
                    <a:pt x="1027528" y="542227"/>
                  </a:cubicBezTo>
                  <a:cubicBezTo>
                    <a:pt x="1018515" y="483403"/>
                    <a:pt x="1005943" y="428848"/>
                    <a:pt x="989814" y="378563"/>
                  </a:cubicBezTo>
                  <a:cubicBezTo>
                    <a:pt x="958030" y="453516"/>
                    <a:pt x="894699" y="520405"/>
                    <a:pt x="799821" y="579230"/>
                  </a:cubicBezTo>
                  <a:cubicBezTo>
                    <a:pt x="762819" y="527995"/>
                    <a:pt x="720124" y="477236"/>
                    <a:pt x="671736" y="426950"/>
                  </a:cubicBezTo>
                  <a:cubicBezTo>
                    <a:pt x="778948" y="372870"/>
                    <a:pt x="836349" y="302186"/>
                    <a:pt x="843939" y="214898"/>
                  </a:cubicBezTo>
                  <a:lnTo>
                    <a:pt x="711585" y="214898"/>
                  </a:lnTo>
                  <a:close/>
                  <a:moveTo>
                    <a:pt x="1655146" y="25617"/>
                  </a:moveTo>
                  <a:cubicBezTo>
                    <a:pt x="1720611" y="111007"/>
                    <a:pt x="1781808" y="197820"/>
                    <a:pt x="1838734" y="286057"/>
                  </a:cubicBezTo>
                  <a:cubicBezTo>
                    <a:pt x="1795091" y="313571"/>
                    <a:pt x="1739587" y="346778"/>
                    <a:pt x="1672224" y="385679"/>
                  </a:cubicBezTo>
                  <a:cubicBezTo>
                    <a:pt x="1619092" y="288903"/>
                    <a:pt x="1562165" y="198769"/>
                    <a:pt x="1501443" y="115276"/>
                  </a:cubicBezTo>
                  <a:close/>
                  <a:moveTo>
                    <a:pt x="2265685" y="9962"/>
                  </a:moveTo>
                  <a:lnTo>
                    <a:pt x="2462082" y="9962"/>
                  </a:lnTo>
                  <a:lnTo>
                    <a:pt x="2462082" y="125239"/>
                  </a:lnTo>
                  <a:lnTo>
                    <a:pt x="2820721" y="125239"/>
                  </a:lnTo>
                  <a:lnTo>
                    <a:pt x="2820721" y="281787"/>
                  </a:lnTo>
                  <a:lnTo>
                    <a:pt x="2462082" y="281787"/>
                  </a:lnTo>
                  <a:lnTo>
                    <a:pt x="2462082" y="371447"/>
                  </a:lnTo>
                  <a:lnTo>
                    <a:pt x="2876224" y="371447"/>
                  </a:lnTo>
                  <a:lnTo>
                    <a:pt x="2876224" y="523726"/>
                  </a:lnTo>
                  <a:lnTo>
                    <a:pt x="2827837" y="727239"/>
                  </a:lnTo>
                  <a:lnTo>
                    <a:pt x="2648517" y="700199"/>
                  </a:lnTo>
                  <a:lnTo>
                    <a:pt x="2704021" y="532265"/>
                  </a:lnTo>
                  <a:lnTo>
                    <a:pt x="2046517" y="532265"/>
                  </a:lnTo>
                  <a:cubicBezTo>
                    <a:pt x="2120522" y="555984"/>
                    <a:pt x="2206861" y="586345"/>
                    <a:pt x="2305534" y="623348"/>
                  </a:cubicBezTo>
                  <a:lnTo>
                    <a:pt x="2237222" y="751433"/>
                  </a:lnTo>
                  <a:cubicBezTo>
                    <a:pt x="2151831" y="712533"/>
                    <a:pt x="2056479" y="675531"/>
                    <a:pt x="1951165" y="640426"/>
                  </a:cubicBezTo>
                  <a:lnTo>
                    <a:pt x="2008091" y="532265"/>
                  </a:lnTo>
                  <a:lnTo>
                    <a:pt x="1848697" y="532265"/>
                  </a:lnTo>
                  <a:lnTo>
                    <a:pt x="1848697" y="371447"/>
                  </a:lnTo>
                  <a:lnTo>
                    <a:pt x="2265685" y="371447"/>
                  </a:lnTo>
                  <a:lnTo>
                    <a:pt x="2265685" y="281787"/>
                  </a:lnTo>
                  <a:lnTo>
                    <a:pt x="1912739" y="281787"/>
                  </a:lnTo>
                  <a:lnTo>
                    <a:pt x="1912739" y="125239"/>
                  </a:lnTo>
                  <a:lnTo>
                    <a:pt x="2265685" y="125239"/>
                  </a:lnTo>
                  <a:close/>
                  <a:moveTo>
                    <a:pt x="229130" y="0"/>
                  </a:moveTo>
                  <a:lnTo>
                    <a:pt x="402757" y="22770"/>
                  </a:lnTo>
                  <a:cubicBezTo>
                    <a:pt x="390897" y="51234"/>
                    <a:pt x="378326" y="79223"/>
                    <a:pt x="365043" y="106737"/>
                  </a:cubicBezTo>
                  <a:lnTo>
                    <a:pt x="623348" y="106737"/>
                  </a:lnTo>
                  <a:lnTo>
                    <a:pt x="623348" y="240515"/>
                  </a:lnTo>
                  <a:lnTo>
                    <a:pt x="550766" y="370024"/>
                  </a:lnTo>
                  <a:lnTo>
                    <a:pt x="670313" y="370024"/>
                  </a:lnTo>
                  <a:lnTo>
                    <a:pt x="670313" y="869556"/>
                  </a:lnTo>
                  <a:cubicBezTo>
                    <a:pt x="726765" y="777524"/>
                    <a:pt x="762819" y="681698"/>
                    <a:pt x="778473" y="582076"/>
                  </a:cubicBezTo>
                  <a:lnTo>
                    <a:pt x="933599" y="603423"/>
                  </a:lnTo>
                  <a:cubicBezTo>
                    <a:pt x="928381" y="633310"/>
                    <a:pt x="922451" y="662248"/>
                    <a:pt x="915809" y="690237"/>
                  </a:cubicBezTo>
                  <a:lnTo>
                    <a:pt x="1003334" y="690237"/>
                  </a:lnTo>
                  <a:lnTo>
                    <a:pt x="1003334" y="570690"/>
                  </a:lnTo>
                  <a:lnTo>
                    <a:pt x="1182653" y="570690"/>
                  </a:lnTo>
                  <a:lnTo>
                    <a:pt x="1182653" y="690237"/>
                  </a:lnTo>
                  <a:lnTo>
                    <a:pt x="1380474" y="690237"/>
                  </a:lnTo>
                  <a:lnTo>
                    <a:pt x="1380474" y="846785"/>
                  </a:lnTo>
                  <a:lnTo>
                    <a:pt x="1182653" y="846785"/>
                  </a:lnTo>
                  <a:lnTo>
                    <a:pt x="1182653" y="1003334"/>
                  </a:lnTo>
                  <a:lnTo>
                    <a:pt x="1414630" y="1003334"/>
                  </a:lnTo>
                  <a:lnTo>
                    <a:pt x="1414630" y="1159882"/>
                  </a:lnTo>
                  <a:lnTo>
                    <a:pt x="1182653" y="1159882"/>
                  </a:lnTo>
                  <a:lnTo>
                    <a:pt x="1182653" y="1407514"/>
                  </a:lnTo>
                  <a:lnTo>
                    <a:pt x="1003334" y="1407514"/>
                  </a:lnTo>
                  <a:lnTo>
                    <a:pt x="1003334" y="1159882"/>
                  </a:lnTo>
                  <a:lnTo>
                    <a:pt x="710161" y="1159882"/>
                  </a:lnTo>
                  <a:lnTo>
                    <a:pt x="710161" y="1003334"/>
                  </a:lnTo>
                  <a:lnTo>
                    <a:pt x="1003334" y="1003334"/>
                  </a:lnTo>
                  <a:lnTo>
                    <a:pt x="1003334" y="846785"/>
                  </a:lnTo>
                  <a:lnTo>
                    <a:pt x="869556" y="846785"/>
                  </a:lnTo>
                  <a:cubicBezTo>
                    <a:pt x="851529" y="893750"/>
                    <a:pt x="831131" y="936445"/>
                    <a:pt x="808360" y="974870"/>
                  </a:cubicBezTo>
                  <a:cubicBezTo>
                    <a:pt x="758075" y="946881"/>
                    <a:pt x="712059" y="923874"/>
                    <a:pt x="670313" y="905847"/>
                  </a:cubicBezTo>
                  <a:lnTo>
                    <a:pt x="670313" y="1209693"/>
                  </a:lnTo>
                  <a:cubicBezTo>
                    <a:pt x="670313" y="1264723"/>
                    <a:pt x="660825" y="1307536"/>
                    <a:pt x="641849" y="1338134"/>
                  </a:cubicBezTo>
                  <a:cubicBezTo>
                    <a:pt x="622874" y="1368732"/>
                    <a:pt x="594766" y="1386996"/>
                    <a:pt x="557527" y="1392926"/>
                  </a:cubicBezTo>
                  <a:cubicBezTo>
                    <a:pt x="520287" y="1398856"/>
                    <a:pt x="478185" y="1401821"/>
                    <a:pt x="431220" y="1401821"/>
                  </a:cubicBezTo>
                  <a:lnTo>
                    <a:pt x="413431" y="1312161"/>
                  </a:lnTo>
                  <a:lnTo>
                    <a:pt x="304558" y="1312161"/>
                  </a:lnTo>
                  <a:lnTo>
                    <a:pt x="304558" y="1043183"/>
                  </a:lnTo>
                  <a:lnTo>
                    <a:pt x="219880" y="1043183"/>
                  </a:lnTo>
                  <a:cubicBezTo>
                    <a:pt x="205648" y="1204001"/>
                    <a:pt x="176947" y="1331137"/>
                    <a:pt x="133778" y="1424592"/>
                  </a:cubicBezTo>
                  <a:cubicBezTo>
                    <a:pt x="87288" y="1366716"/>
                    <a:pt x="42695" y="1318329"/>
                    <a:pt x="0" y="1279429"/>
                  </a:cubicBezTo>
                  <a:cubicBezTo>
                    <a:pt x="53132" y="1157985"/>
                    <a:pt x="79697" y="980563"/>
                    <a:pt x="79697" y="747163"/>
                  </a:cubicBezTo>
                  <a:lnTo>
                    <a:pt x="79697" y="511629"/>
                  </a:lnTo>
                  <a:cubicBezTo>
                    <a:pt x="70684" y="520642"/>
                    <a:pt x="61671" y="529419"/>
                    <a:pt x="52657" y="537958"/>
                  </a:cubicBezTo>
                  <a:cubicBezTo>
                    <a:pt x="41272" y="476287"/>
                    <a:pt x="24668" y="410347"/>
                    <a:pt x="2846" y="340137"/>
                  </a:cubicBezTo>
                  <a:cubicBezTo>
                    <a:pt x="100571" y="240515"/>
                    <a:pt x="175999" y="127136"/>
                    <a:pt x="229130" y="0"/>
                  </a:cubicBezTo>
                  <a:close/>
                </a:path>
              </a:pathLst>
            </a:custGeom>
            <a:solidFill>
              <a:srgbClr val="E60012"/>
            </a:solidFill>
            <a:ln>
              <a:noFill/>
            </a:ln>
            <a:effectLst/>
          </p:spPr>
          <p:txBody>
            <a:bodyPr/>
            <a:lstStyle/>
            <a:p>
              <a:pPr fontAlgn="auto">
                <a:defRPr/>
              </a:pPr>
              <a:endParaRPr lang="zh-CN" altLang="en-US" sz="3200" noProof="1">
                <a:solidFill>
                  <a:srgbClr val="004DA1"/>
                </a:solidFill>
                <a:effectLst>
                  <a:outerShdw blurRad="38100" dist="38100" dir="2700000" algn="tl">
                    <a:srgbClr val="000000">
                      <a:alpha val="43137"/>
                    </a:srgbClr>
                  </a:outerShdw>
                </a:effectLst>
                <a:latin typeface="等线" panose="02010600030101010101" charset="-122"/>
                <a:ea typeface="等线" panose="02010600030101010101" charset="-122"/>
                <a:cs typeface="+mn-cs"/>
              </a:endParaRPr>
            </a:p>
          </p:txBody>
        </p:sp>
      </p:grpSp>
      <p:cxnSp>
        <p:nvCxnSpPr>
          <p:cNvPr id="11" name="直接连接符 13"/>
          <p:cNvCxnSpPr/>
          <p:nvPr userDrawn="1"/>
        </p:nvCxnSpPr>
        <p:spPr>
          <a:xfrm>
            <a:off x="8975725" y="739775"/>
            <a:ext cx="29591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日期占位符 1"/>
          <p:cNvSpPr>
            <a:spLocks noGrp="1"/>
          </p:cNvSpPr>
          <p:nvPr>
            <p:ph type="dt" sz="half" idx="10"/>
          </p:nvPr>
        </p:nvSpPr>
        <p:spPr/>
        <p:txBody>
          <a:bodyPr/>
          <a:lstStyle>
            <a:lvl1pPr>
              <a:defRPr/>
            </a:lvl1pPr>
          </a:lstStyle>
          <a:p>
            <a:pPr>
              <a:defRPr/>
            </a:pPr>
            <a:fld id="{A4CB7D90-018E-4749-AD13-CB041EE06598}" type="datetimeFigureOut">
              <a:rPr lang="zh-CN" altLang="en-US"/>
            </a:fld>
            <a:endParaRPr lang="zh-CN" altLang="en-US"/>
          </a:p>
        </p:txBody>
      </p:sp>
      <p:sp>
        <p:nvSpPr>
          <p:cNvPr id="13" name="页脚占位符 2"/>
          <p:cNvSpPr>
            <a:spLocks noGrp="1"/>
          </p:cNvSpPr>
          <p:nvPr>
            <p:ph type="ftr" sz="quarter" idx="11"/>
          </p:nvPr>
        </p:nvSpPr>
        <p:spPr/>
        <p:txBody>
          <a:bodyPr/>
          <a:lstStyle>
            <a:lvl1pPr>
              <a:defRPr/>
            </a:lvl1pPr>
          </a:lstStyle>
          <a:p>
            <a:pPr>
              <a:defRPr/>
            </a:pPr>
            <a:endParaRPr lang="zh-CN" altLang="en-US"/>
          </a:p>
        </p:txBody>
      </p:sp>
      <p:sp>
        <p:nvSpPr>
          <p:cNvPr id="14" name="灯片编号占位符 3"/>
          <p:cNvSpPr>
            <a:spLocks noGrp="1"/>
          </p:cNvSpPr>
          <p:nvPr>
            <p:ph type="sldNum" sz="quarter" idx="12"/>
          </p:nvPr>
        </p:nvSpPr>
        <p:spPr/>
        <p:txBody>
          <a:bodyPr/>
          <a:lstStyle>
            <a:lvl1pPr>
              <a:defRPr/>
            </a:lvl1pPr>
          </a:lstStyle>
          <a:p>
            <a:pPr>
              <a:defRPr/>
            </a:pPr>
            <a:fld id="{97F21A66-5A6F-4929-9CC0-4ECDC8EB5BD2}" type="slidenum">
              <a:rPr lang="zh-CN" altLang="en-US"/>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noProof="1"/>
              <a:t>单击此处编辑母版文本样式</a:t>
            </a:r>
            <a:endParaRPr lang="zh-CN" altLang="en-US" noProof="1"/>
          </a:p>
          <a:p>
            <a:pPr lvl="1"/>
            <a:r>
              <a:rPr lang="zh-CN" altLang="en-US" noProof="1"/>
              <a:t>第二级</a:t>
            </a:r>
            <a:endParaRPr lang="zh-CN" altLang="en-US" noProof="1"/>
          </a:p>
          <a:p>
            <a:pPr lvl="2"/>
            <a:r>
              <a:rPr lang="zh-CN" altLang="en-US" noProof="1"/>
              <a:t>第三级</a:t>
            </a:r>
            <a:endParaRPr lang="zh-CN" altLang="en-US" noProof="1"/>
          </a:p>
          <a:p>
            <a:pPr lvl="3"/>
            <a:r>
              <a:rPr lang="zh-CN" altLang="en-US" noProof="1"/>
              <a:t>第四级</a:t>
            </a:r>
            <a:endParaRPr lang="zh-CN" altLang="en-US" noProof="1"/>
          </a:p>
          <a:p>
            <a:pPr lvl="4"/>
            <a:r>
              <a:rPr lang="zh-CN" altLang="en-US" noProof="1"/>
              <a:t>第五级</a:t>
            </a:r>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59D26B63-7414-480D-8609-2808F7F38C37}"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5E6254E-5EB4-4167-A61E-24C02359C8C1}" type="slidenum">
              <a:rPr lang="zh-CN" altLang="en-US"/>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noProof="1"/>
              <a:t>单击此处编辑母版标题样式</a:t>
            </a:r>
            <a:endParaRPr lang="zh-CN" altLang="en-US" noProof="1"/>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1"/>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noProof="1"/>
              <a:t>单击此处编辑母版文本样式</a:t>
            </a:r>
            <a:endParaRPr lang="zh-CN" altLang="en-US" noProof="1"/>
          </a:p>
        </p:txBody>
      </p:sp>
      <p:sp>
        <p:nvSpPr>
          <p:cNvPr id="5" name="日期占位符 3"/>
          <p:cNvSpPr>
            <a:spLocks noGrp="1"/>
          </p:cNvSpPr>
          <p:nvPr>
            <p:ph type="dt" sz="half" idx="10"/>
          </p:nvPr>
        </p:nvSpPr>
        <p:spPr/>
        <p:txBody>
          <a:bodyPr/>
          <a:lstStyle>
            <a:lvl1pPr>
              <a:defRPr/>
            </a:lvl1pPr>
          </a:lstStyle>
          <a:p>
            <a:pPr>
              <a:defRPr/>
            </a:pPr>
            <a:fld id="{0BAA1B95-15F1-46AB-96AA-C3A1CA1B4A74}" type="datetimeFigureOut">
              <a:rPr lang="zh-CN" altLang="en-US"/>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ABBA8F4E-F4B3-4AAE-A048-99A56108845E}" type="slidenum">
              <a:rPr lang="zh-CN" altLang="en-US"/>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027" name="文本占位符 2"/>
          <p:cNvSpPr>
            <a:spLocks noGrp="1"/>
          </p:cNvSpPr>
          <p:nvPr>
            <p:ph type="body"/>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a:solidFill>
                  <a:schemeClr val="tx1">
                    <a:tint val="75000"/>
                  </a:schemeClr>
                </a:solidFill>
                <a:latin typeface="+mn-lt"/>
                <a:ea typeface="+mn-ea"/>
                <a:cs typeface="+mn-cs"/>
              </a:defRPr>
            </a:lvl1pPr>
          </a:lstStyle>
          <a:p>
            <a:pPr>
              <a:defRPr/>
            </a:pPr>
            <a:fld id="{E6036813-733C-44C2-9110-946C99B85640}"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latin typeface="等线" panose="02010600030101010101" charset="-122"/>
                <a:ea typeface="等线" panose="02010600030101010101"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a:solidFill>
                  <a:schemeClr val="tx1">
                    <a:tint val="75000"/>
                  </a:schemeClr>
                </a:solidFill>
                <a:latin typeface="+mn-lt"/>
                <a:ea typeface="+mn-ea"/>
                <a:cs typeface="+mn-cs"/>
              </a:defRPr>
            </a:lvl1pPr>
          </a:lstStyle>
          <a:p>
            <a:pPr>
              <a:defRPr/>
            </a:pPr>
            <a:fld id="{C7ECC668-6C74-4ADE-9656-25D26E91F4B5}"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等线 Light"/>
        </a:defRPr>
      </a:lvl1pPr>
      <a:lvl2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2pPr>
      <a:lvl3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3pPr>
      <a:lvl4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4pPr>
      <a:lvl5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5pPr>
      <a:lvl6pPr marL="457200" algn="l" rtl="0" fontAlgn="base">
        <a:lnSpc>
          <a:spcPct val="90000"/>
        </a:lnSpc>
        <a:spcBef>
          <a:spcPct val="0"/>
        </a:spcBef>
        <a:spcAft>
          <a:spcPct val="0"/>
        </a:spcAft>
        <a:defRPr sz="4400">
          <a:solidFill>
            <a:schemeClr val="tx1"/>
          </a:solidFill>
          <a:latin typeface="等线 Light"/>
          <a:ea typeface="等线 Light"/>
          <a:cs typeface="等线 Light"/>
        </a:defRPr>
      </a:lvl6pPr>
      <a:lvl7pPr marL="914400" algn="l" rtl="0" fontAlgn="base">
        <a:lnSpc>
          <a:spcPct val="90000"/>
        </a:lnSpc>
        <a:spcBef>
          <a:spcPct val="0"/>
        </a:spcBef>
        <a:spcAft>
          <a:spcPct val="0"/>
        </a:spcAft>
        <a:defRPr sz="4400">
          <a:solidFill>
            <a:schemeClr val="tx1"/>
          </a:solidFill>
          <a:latin typeface="等线 Light"/>
          <a:ea typeface="等线 Light"/>
          <a:cs typeface="等线 Light"/>
        </a:defRPr>
      </a:lvl7pPr>
      <a:lvl8pPr marL="1371600" algn="l" rtl="0" fontAlgn="base">
        <a:lnSpc>
          <a:spcPct val="90000"/>
        </a:lnSpc>
        <a:spcBef>
          <a:spcPct val="0"/>
        </a:spcBef>
        <a:spcAft>
          <a:spcPct val="0"/>
        </a:spcAft>
        <a:defRPr sz="4400">
          <a:solidFill>
            <a:schemeClr val="tx1"/>
          </a:solidFill>
          <a:latin typeface="等线 Light"/>
          <a:ea typeface="等线 Light"/>
          <a:cs typeface="等线 Light"/>
        </a:defRPr>
      </a:lvl8pPr>
      <a:lvl9pPr marL="1828800" algn="l" rtl="0" fontAlgn="base">
        <a:lnSpc>
          <a:spcPct val="90000"/>
        </a:lnSpc>
        <a:spcBef>
          <a:spcPct val="0"/>
        </a:spcBef>
        <a:spcAft>
          <a:spcPct val="0"/>
        </a:spcAft>
        <a:defRPr sz="4400">
          <a:solidFill>
            <a:schemeClr val="tx1"/>
          </a:solidFill>
          <a:latin typeface="等线 Light"/>
          <a:ea typeface="等线 Light"/>
          <a:cs typeface="等线 Light"/>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等线"/>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等线"/>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等线"/>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标题占位符 1"/>
          <p:cNvSpPr>
            <a:spLocks noGrp="1"/>
          </p:cNvSpPr>
          <p:nvPr>
            <p:ph type="title"/>
          </p:nvPr>
        </p:nvSpPr>
        <p:spPr bwMode="auto">
          <a:xfrm>
            <a:off x="838200" y="365125"/>
            <a:ext cx="10515600" cy="1325563"/>
          </a:xfrm>
          <a:prstGeom prst="rect">
            <a:avLst/>
          </a:prstGeom>
          <a:noFill/>
          <a:ln w="9525">
            <a:noFill/>
            <a:miter lim="800000"/>
          </a:ln>
        </p:spPr>
        <p:txBody>
          <a:bodyPr vert="horz" wrap="square" lIns="91440" tIns="45720" rIns="91440" bIns="45720" numCol="1" anchor="ctr" anchorCtr="0" compatLnSpc="1"/>
          <a:lstStyle/>
          <a:p>
            <a:pPr lvl="0"/>
            <a:r>
              <a:rPr lang="zh-CN" altLang="en-US"/>
              <a:t>单击此处编辑母版标题样式</a:t>
            </a:r>
            <a:endParaRPr lang="zh-CN" altLang="en-US"/>
          </a:p>
        </p:txBody>
      </p:sp>
      <p:sp>
        <p:nvSpPr>
          <p:cNvPr id="13315" name="文本占位符 2"/>
          <p:cNvSpPr>
            <a:spLocks noGrp="1"/>
          </p:cNvSpPr>
          <p:nvPr>
            <p:ph type="body"/>
          </p:nvPr>
        </p:nvSpPr>
        <p:spPr bwMode="auto">
          <a:xfrm>
            <a:off x="838200" y="1825625"/>
            <a:ext cx="10515600" cy="4351338"/>
          </a:xfrm>
          <a:prstGeom prst="rect">
            <a:avLst/>
          </a:prstGeom>
          <a:noFill/>
          <a:ln w="9525">
            <a:noFill/>
            <a:miter lim="800000"/>
          </a:ln>
        </p:spPr>
        <p:txBody>
          <a:bodyPr vert="horz" wrap="square" lIns="91440" tIns="45720" rIns="91440" bIns="45720" numCol="1" anchor="t" anchorCtr="0" compatLnSpc="1"/>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defRPr sz="1200" noProof="1">
                <a:solidFill>
                  <a:schemeClr val="tx1">
                    <a:tint val="75000"/>
                  </a:schemeClr>
                </a:solidFill>
                <a:latin typeface="+mn-lt"/>
                <a:ea typeface="+mn-ea"/>
                <a:cs typeface="+mn-cs"/>
              </a:defRPr>
            </a:lvl1pPr>
          </a:lstStyle>
          <a:p>
            <a:pPr>
              <a:defRPr/>
            </a:pPr>
            <a:fld id="{1B1BA9F2-2DD8-417E-A074-3008A7113D66}" type="datetimeFigureOut">
              <a:rPr lang="zh-CN" altLang="en-US"/>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defRPr sz="1200" noProof="1">
                <a:solidFill>
                  <a:schemeClr val="tx1">
                    <a:tint val="75000"/>
                  </a:schemeClr>
                </a:solidFill>
                <a:latin typeface="等线" panose="02010600030101010101" charset="-122"/>
                <a:ea typeface="等线" panose="02010600030101010101" charset="-122"/>
                <a:cs typeface="+mn-cs"/>
              </a:defRPr>
            </a:lvl1pPr>
          </a:lstStyle>
          <a:p>
            <a:pPr>
              <a:defRPr/>
            </a:pP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defRPr sz="1200" noProof="1">
                <a:solidFill>
                  <a:schemeClr val="tx1">
                    <a:tint val="75000"/>
                  </a:schemeClr>
                </a:solidFill>
                <a:latin typeface="+mn-lt"/>
                <a:ea typeface="+mn-ea"/>
                <a:cs typeface="+mn-cs"/>
              </a:defRPr>
            </a:lvl1pPr>
          </a:lstStyle>
          <a:p>
            <a:pPr>
              <a:defRPr/>
            </a:pPr>
            <a:fld id="{834B9FA6-40D8-4082-BF6D-E8D6A74C685B}" type="slidenum">
              <a:rPr lang="zh-CN" altLang="en-US"/>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等线 Light"/>
        </a:defRPr>
      </a:lvl1pPr>
      <a:lvl2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2pPr>
      <a:lvl3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3pPr>
      <a:lvl4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4pPr>
      <a:lvl5pPr algn="l" rtl="0" eaLnBrk="0" fontAlgn="base" hangingPunct="0">
        <a:lnSpc>
          <a:spcPct val="90000"/>
        </a:lnSpc>
        <a:spcBef>
          <a:spcPct val="0"/>
        </a:spcBef>
        <a:spcAft>
          <a:spcPct val="0"/>
        </a:spcAft>
        <a:defRPr sz="4400">
          <a:solidFill>
            <a:schemeClr val="tx1"/>
          </a:solidFill>
          <a:latin typeface="等线 Light"/>
          <a:ea typeface="等线 Light"/>
          <a:cs typeface="等线 Light"/>
        </a:defRPr>
      </a:lvl5pPr>
      <a:lvl6pPr marL="457200" algn="l" rtl="0" fontAlgn="base">
        <a:lnSpc>
          <a:spcPct val="90000"/>
        </a:lnSpc>
        <a:spcBef>
          <a:spcPct val="0"/>
        </a:spcBef>
        <a:spcAft>
          <a:spcPct val="0"/>
        </a:spcAft>
        <a:defRPr sz="4400">
          <a:solidFill>
            <a:schemeClr val="tx1"/>
          </a:solidFill>
          <a:latin typeface="等线 Light"/>
          <a:ea typeface="等线 Light"/>
          <a:cs typeface="等线 Light"/>
        </a:defRPr>
      </a:lvl6pPr>
      <a:lvl7pPr marL="914400" algn="l" rtl="0" fontAlgn="base">
        <a:lnSpc>
          <a:spcPct val="90000"/>
        </a:lnSpc>
        <a:spcBef>
          <a:spcPct val="0"/>
        </a:spcBef>
        <a:spcAft>
          <a:spcPct val="0"/>
        </a:spcAft>
        <a:defRPr sz="4400">
          <a:solidFill>
            <a:schemeClr val="tx1"/>
          </a:solidFill>
          <a:latin typeface="等线 Light"/>
          <a:ea typeface="等线 Light"/>
          <a:cs typeface="等线 Light"/>
        </a:defRPr>
      </a:lvl7pPr>
      <a:lvl8pPr marL="1371600" algn="l" rtl="0" fontAlgn="base">
        <a:lnSpc>
          <a:spcPct val="90000"/>
        </a:lnSpc>
        <a:spcBef>
          <a:spcPct val="0"/>
        </a:spcBef>
        <a:spcAft>
          <a:spcPct val="0"/>
        </a:spcAft>
        <a:defRPr sz="4400">
          <a:solidFill>
            <a:schemeClr val="tx1"/>
          </a:solidFill>
          <a:latin typeface="等线 Light"/>
          <a:ea typeface="等线 Light"/>
          <a:cs typeface="等线 Light"/>
        </a:defRPr>
      </a:lvl8pPr>
      <a:lvl9pPr marL="1828800" algn="l" rtl="0" fontAlgn="base">
        <a:lnSpc>
          <a:spcPct val="90000"/>
        </a:lnSpc>
        <a:spcBef>
          <a:spcPct val="0"/>
        </a:spcBef>
        <a:spcAft>
          <a:spcPct val="0"/>
        </a:spcAft>
        <a:defRPr sz="4400">
          <a:solidFill>
            <a:schemeClr val="tx1"/>
          </a:solidFill>
          <a:latin typeface="等线 Light"/>
          <a:ea typeface="等线 Light"/>
          <a:cs typeface="等线 Light"/>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等线"/>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等线"/>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等线"/>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等线"/>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矩形 8"/>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p>
        </p:txBody>
      </p:sp>
      <p:pic>
        <p:nvPicPr>
          <p:cNvPr id="27651" name="图片 4"/>
          <p:cNvPicPr>
            <a:picLocks noChangeAspect="1"/>
          </p:cNvPicPr>
          <p:nvPr/>
        </p:nvPicPr>
        <p:blipFill>
          <a:blip r:embed="rId1"/>
          <a:srcRect/>
          <a:stretch>
            <a:fillRect/>
          </a:stretch>
        </p:blipFill>
        <p:spPr bwMode="auto">
          <a:xfrm>
            <a:off x="5048250" y="492125"/>
            <a:ext cx="2093913" cy="1409700"/>
          </a:xfrm>
          <a:prstGeom prst="rect">
            <a:avLst/>
          </a:prstGeom>
          <a:noFill/>
          <a:ln w="9525">
            <a:noFill/>
            <a:miter lim="800000"/>
            <a:headEnd/>
            <a:tailEnd/>
          </a:ln>
        </p:spPr>
      </p:pic>
      <p:sp>
        <p:nvSpPr>
          <p:cNvPr id="27652" name="文本框 7"/>
          <p:cNvSpPr txBox="1">
            <a:spLocks noChangeArrowheads="1"/>
          </p:cNvSpPr>
          <p:nvPr/>
        </p:nvSpPr>
        <p:spPr bwMode="auto">
          <a:xfrm>
            <a:off x="2961481" y="5233630"/>
            <a:ext cx="6267450" cy="645160"/>
          </a:xfrm>
          <a:prstGeom prst="rect">
            <a:avLst/>
          </a:prstGeom>
          <a:noFill/>
          <a:ln w="9525">
            <a:noFill/>
            <a:miter lim="800000"/>
          </a:ln>
        </p:spPr>
        <p:txBody>
          <a:bodyPr wrap="none">
            <a:spAutoFit/>
          </a:bodyPr>
          <a:lstStyle/>
          <a:p>
            <a:pPr algn="ctr"/>
            <a:r>
              <a:rPr lang="en-US" altLang="zh-CN"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a:t>
            </a:r>
            <a:r>
              <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财产和行为税优惠政策解读</a:t>
            </a:r>
            <a:endPar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513080" y="2552065"/>
            <a:ext cx="11457305" cy="2031325"/>
          </a:xfrm>
          <a:prstGeom prst="rect">
            <a:avLst/>
          </a:prstGeom>
          <a:noFill/>
        </p:spPr>
        <p:txBody>
          <a:bodyPr wrap="square">
            <a:spAutoFit/>
          </a:bodyPr>
          <a:lstStyle/>
          <a:p>
            <a:pPr algn="ctr">
              <a:defRPr/>
            </a:pPr>
            <a:r>
              <a:rPr lang="zh-CN"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共渡难关 </a:t>
            </a:r>
            <a:r>
              <a:rPr lang="en-US"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  </a:t>
            </a:r>
            <a:r>
              <a:rPr lang="zh-CN"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共克时艰</a:t>
            </a:r>
            <a:endParaRPr lang="zh-CN" altLang="zh-CN" sz="54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a:p>
            <a:pPr algn="ctr">
              <a:defRPr/>
            </a:pPr>
            <a:endParaRPr lang="en-US" altLang="zh-CN"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a:p>
            <a:pPr algn="ctr">
              <a:defRPr/>
            </a:pPr>
            <a:r>
              <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rPr>
              <a:t>广西税务抗击新冠肺炎疫情税收政策宣讲会</a:t>
            </a:r>
            <a:endParaRPr lang="zh-CN" altLang="en-US" sz="3600" b="1" dirty="0">
              <a:solidFill>
                <a:schemeClr val="bg1"/>
              </a:solidFill>
              <a:effectLst>
                <a:outerShdw blurRad="38100" dist="38100" dir="2700000" algn="tl">
                  <a:srgbClr val="000000"/>
                </a:outerShdw>
              </a:effectLst>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4DA1"/>
        </a:solidFill>
        <a:effectLst/>
      </p:bgPr>
    </p:bg>
    <p:spTree>
      <p:nvGrpSpPr>
        <p:cNvPr id="1" name=""/>
        <p:cNvGrpSpPr/>
        <p:nvPr/>
      </p:nvGrpSpPr>
      <p:grpSpPr>
        <a:xfrm>
          <a:off x="0" y="0"/>
          <a:ext cx="0" cy="0"/>
          <a:chOff x="0" y="0"/>
          <a:chExt cx="0" cy="0"/>
        </a:xfrm>
      </p:grpSpPr>
      <p:sp>
        <p:nvSpPr>
          <p:cNvPr id="3" name="矩形 2"/>
          <p:cNvSpPr/>
          <p:nvPr/>
        </p:nvSpPr>
        <p:spPr>
          <a:xfrm>
            <a:off x="0" y="0"/>
            <a:ext cx="12192000" cy="6858000"/>
          </a:xfrm>
          <a:prstGeom prst="rect">
            <a:avLst/>
          </a:prstGeom>
          <a:solidFill>
            <a:srgbClr val="004DA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defRPr/>
            </a:pPr>
            <a:endParaRPr lang="zh-CN" altLang="en-US" noProof="1"/>
          </a:p>
        </p:txBody>
      </p:sp>
      <p:pic>
        <p:nvPicPr>
          <p:cNvPr id="73731" name="图片 4"/>
          <p:cNvPicPr>
            <a:picLocks noChangeAspect="1"/>
          </p:cNvPicPr>
          <p:nvPr/>
        </p:nvPicPr>
        <p:blipFill>
          <a:blip r:embed="rId1"/>
          <a:srcRect/>
          <a:stretch>
            <a:fillRect/>
          </a:stretch>
        </p:blipFill>
        <p:spPr bwMode="auto">
          <a:xfrm>
            <a:off x="5048250" y="1093788"/>
            <a:ext cx="2095500" cy="1409700"/>
          </a:xfrm>
          <a:prstGeom prst="rect">
            <a:avLst/>
          </a:prstGeom>
          <a:noFill/>
          <a:ln w="9525">
            <a:noFill/>
            <a:miter lim="800000"/>
            <a:headEnd/>
            <a:tailEnd/>
          </a:ln>
        </p:spPr>
      </p:pic>
      <p:sp>
        <p:nvSpPr>
          <p:cNvPr id="2" name="矩形 1"/>
          <p:cNvSpPr/>
          <p:nvPr/>
        </p:nvSpPr>
        <p:spPr>
          <a:xfrm>
            <a:off x="4175125" y="3424238"/>
            <a:ext cx="3841750" cy="1198562"/>
          </a:xfrm>
          <a:prstGeom prst="rect">
            <a:avLst/>
          </a:prstGeom>
        </p:spPr>
        <p:txBody>
          <a:bodyPr wrap="none">
            <a:spAutoFit/>
          </a:bodyPr>
          <a:lstStyle/>
          <a:p>
            <a:pPr algn="ctr" fontAlgn="auto">
              <a:defRPr/>
            </a:pPr>
            <a:r>
              <a:rPr lang="zh-CN" altLang="en-US" sz="7200" b="1"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rPr>
              <a:t>谢谢大家</a:t>
            </a:r>
            <a:endParaRPr lang="zh-CN" altLang="zh-CN" sz="7200" b="1" noProof="1">
              <a:solidFill>
                <a:schemeClr val="bg1"/>
              </a:solidFill>
              <a:effectLst>
                <a:outerShdw blurRad="469900" dist="38100" dir="2700000" algn="tl">
                  <a:srgbClr val="000000">
                    <a:alpha val="30000"/>
                  </a:srgbClr>
                </a:outerShdw>
              </a:effectLst>
              <a:latin typeface="微软雅黑" panose="020B0503020204020204" pitchFamily="34" charset="-122"/>
              <a:ea typeface="微软雅黑" panose="020B0503020204020204" pitchFamily="34" charset="-122"/>
              <a:cs typeface="+mn-cs"/>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2073275" y="1234440"/>
            <a:ext cx="7460615" cy="1617345"/>
          </a:xfrm>
          <a:prstGeom prst="rect">
            <a:avLst/>
          </a:prstGeom>
          <a:noFill/>
        </p:spPr>
        <p:txBody>
          <a:bodyPr wrap="square">
            <a:spAutoFit/>
          </a:bodyPr>
          <a:lstStyle/>
          <a:p>
            <a:pPr marR="0" defTabSz="914400" eaLnBrk="1" fontAlgn="auto" latinLnBrk="0" hangingPunct="1">
              <a:lnSpc>
                <a:spcPts val="2380"/>
              </a:lnSpc>
              <a:buClrTx/>
              <a:buSzTx/>
              <a:defRPr/>
            </a:pPr>
            <a:r>
              <a:rPr lang="en-US" altLang="zh-CN"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1</a:t>
            </a:r>
            <a:r>
              <a:rPr lang="zh-CN" altLang="zh-CN"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8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桂政办发〔2020〕6号</a:t>
            </a:r>
            <a:endParaRPr lang="en-US" altLang="zh-CN" sz="2800" b="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8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r>
              <a:rPr kumimoji="0" lang="en-US" altLang="zh-CN" sz="28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2</a:t>
            </a:r>
            <a:r>
              <a:rPr kumimoji="0" lang="zh-CN" altLang="en-US" sz="28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a:t>
            </a:r>
            <a:r>
              <a:rPr lang="en-US" altLang="zh-CN"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rPr>
              <a:t>桂税发〔2020〕4号</a:t>
            </a:r>
            <a:endParaRPr lang="en-US" altLang="zh-CN" sz="2800" b="1" dirty="0">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zh-CN" altLang="zh-CN" sz="28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a:p>
            <a:pPr marR="0" defTabSz="914400" eaLnBrk="1" fontAlgn="auto" latinLnBrk="0" hangingPunct="1">
              <a:lnSpc>
                <a:spcPts val="2380"/>
              </a:lnSpc>
              <a:buClrTx/>
              <a:buSzTx/>
              <a:defRPr/>
            </a:pPr>
            <a:endParaRPr kumimoji="0" lang="en-US" altLang="zh-CN" sz="2800" b="1" kern="1200" cap="none" spc="0" normalizeH="0" baseline="0" noProof="1">
              <a:solidFill>
                <a:srgbClr val="004DA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ea"/>
              <a:sym typeface="+mn-lt"/>
            </a:endParaRPr>
          </a:p>
        </p:txBody>
      </p:sp>
      <p:sp>
        <p:nvSpPr>
          <p:cNvPr id="6" name="文本框 5"/>
          <p:cNvSpPr txBox="1"/>
          <p:nvPr/>
        </p:nvSpPr>
        <p:spPr>
          <a:xfrm>
            <a:off x="1603375" y="395605"/>
            <a:ext cx="6393180" cy="521970"/>
          </a:xfrm>
          <a:prstGeom prst="rect">
            <a:avLst/>
          </a:prstGeom>
          <a:noFill/>
        </p:spPr>
        <p:txBody>
          <a:bodyPr wrap="square" rtlCol="0" anchor="t">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政策文件汇总</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576705" y="395605"/>
            <a:ext cx="6393180" cy="521970"/>
          </a:xfrm>
          <a:prstGeom prst="rect">
            <a:avLst/>
          </a:prstGeom>
          <a:noFill/>
        </p:spPr>
        <p:txBody>
          <a:bodyPr wrap="square" rtlCol="0" anchor="t">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政策汇总</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14" name="文本框 13"/>
          <p:cNvSpPr txBox="1"/>
          <p:nvPr/>
        </p:nvSpPr>
        <p:spPr>
          <a:xfrm>
            <a:off x="542925" y="1256665"/>
            <a:ext cx="10843260" cy="5262245"/>
          </a:xfrm>
          <a:prstGeom prst="rect">
            <a:avLst/>
          </a:prstGeom>
          <a:noFill/>
        </p:spPr>
        <p:txBody>
          <a:bodyPr wrap="square" rtlCol="0">
            <a:spAutoFit/>
          </a:bodyPr>
          <a:lstStyle/>
          <a:p>
            <a:pPr eaLnBrk="1" latinLnBrk="0" hangingPunct="1">
              <a:lnSpc>
                <a:spcPct val="200000"/>
              </a:lnSpc>
            </a:pPr>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一、</a:t>
            </a:r>
            <a:r>
              <a:rPr lang="zh-CN" altLang="en-US" sz="2400">
                <a:latin typeface="微软雅黑" panose="020B0503020204020204" pitchFamily="34" charset="-122"/>
                <a:ea typeface="微软雅黑" panose="020B0503020204020204" pitchFamily="34" charset="-122"/>
                <a:cs typeface="微软雅黑" panose="020B0503020204020204" pitchFamily="34" charset="-122"/>
              </a:rPr>
              <a:t>对因疫情导致重大损失、生产经营受到严重影响的中小企业，经税务主管部门批准，可减征或免征城镇土地使用税。对受疫情影响不能按期办理纳税申报和缴纳税款的企业，经纳税人提出申请，可依法办理延期申报和延期缴纳税款。</a:t>
            </a:r>
            <a:endParaRPr lang="zh-CN" altLang="en-US" sz="2400">
              <a:latin typeface="微软雅黑" panose="020B0503020204020204" pitchFamily="34" charset="-122"/>
              <a:ea typeface="微软雅黑" panose="020B0503020204020204" pitchFamily="34" charset="-122"/>
              <a:cs typeface="微软雅黑" panose="020B0503020204020204" pitchFamily="34" charset="-122"/>
            </a:endParaRPr>
          </a:p>
          <a:p>
            <a:pPr eaLnBrk="1" latinLnBrk="0" hangingPunct="1">
              <a:lnSpc>
                <a:spcPct val="200000"/>
              </a:lnSpc>
            </a:pPr>
            <a:r>
              <a:rPr lang="zh-CN" altLang="en-US" sz="2400">
                <a:latin typeface="微软雅黑" panose="020B0503020204020204" pitchFamily="34" charset="-122"/>
                <a:ea typeface="微软雅黑" panose="020B0503020204020204" pitchFamily="34" charset="-122"/>
                <a:cs typeface="微软雅黑" panose="020B0503020204020204" pitchFamily="34" charset="-122"/>
              </a:rPr>
              <a:t>（广西壮族自治区人民政府办公厅印发关于支持打赢疫情防控阻击战促进经济平稳运行若干措施的通知（桂政办发〔2020〕6号））</a:t>
            </a:r>
            <a:endParaRPr lang="zh-CN" altLang="en-US" sz="2400">
              <a:latin typeface="微软雅黑" panose="020B0503020204020204" pitchFamily="34" charset="-122"/>
              <a:ea typeface="微软雅黑" panose="020B0503020204020204" pitchFamily="34" charset="-122"/>
              <a:cs typeface="微软雅黑" panose="020B0503020204020204" pitchFamily="34" charset="-122"/>
            </a:endParaRPr>
          </a:p>
          <a:p>
            <a:pPr eaLnBrk="1" latinLnBrk="0" hangingPunct="1">
              <a:lnSpc>
                <a:spcPct val="200000"/>
              </a:lnSpc>
            </a:pPr>
            <a:endParaRPr lang="zh-CN" altLang="en-US" sz="24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1576705" y="395605"/>
            <a:ext cx="6393180" cy="521970"/>
          </a:xfrm>
          <a:prstGeom prst="rect">
            <a:avLst/>
          </a:prstGeom>
          <a:noFill/>
        </p:spPr>
        <p:txBody>
          <a:bodyPr wrap="square" rtlCol="0" anchor="t">
            <a:spAutoFit/>
          </a:bodyPr>
          <a:lstStyle/>
          <a:p>
            <a:pPr>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政策汇总</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14" name="文本框 13"/>
          <p:cNvSpPr txBox="1"/>
          <p:nvPr/>
        </p:nvSpPr>
        <p:spPr>
          <a:xfrm>
            <a:off x="542925" y="1256665"/>
            <a:ext cx="10843260" cy="3784600"/>
          </a:xfrm>
          <a:prstGeom prst="rect">
            <a:avLst/>
          </a:prstGeom>
          <a:noFill/>
        </p:spPr>
        <p:txBody>
          <a:bodyPr wrap="square" rtlCol="0">
            <a:spAutoFit/>
          </a:bodyPr>
          <a:lstStyle/>
          <a:p>
            <a:pPr eaLnBrk="1" latinLnBrk="0" hangingPunct="1">
              <a:lnSpc>
                <a:spcPct val="200000"/>
              </a:lnSpc>
            </a:pPr>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二、</a:t>
            </a:r>
            <a:r>
              <a:rPr lang="zh-CN" altLang="en-US" sz="2400">
                <a:latin typeface="微软雅黑" panose="020B0503020204020204" pitchFamily="34" charset="-122"/>
                <a:ea typeface="微软雅黑" panose="020B0503020204020204" pitchFamily="34" charset="-122"/>
                <a:cs typeface="微软雅黑" panose="020B0503020204020204" pitchFamily="34" charset="-122"/>
              </a:rPr>
              <a:t>对因受疫情影响，导致企业发生重大损失，正常生产经营活动受到重大影响，缴纳房产税、城镇土地使用税确有困难的，由纳税人向主管税务机关提出书面申请，报经有核准权限的税务机关审核批准后执行。</a:t>
            </a:r>
            <a:endParaRPr lang="zh-CN" altLang="en-US" sz="2400">
              <a:latin typeface="微软雅黑" panose="020B0503020204020204" pitchFamily="34" charset="-122"/>
              <a:ea typeface="微软雅黑" panose="020B0503020204020204" pitchFamily="34" charset="-122"/>
              <a:cs typeface="微软雅黑" panose="020B0503020204020204" pitchFamily="34" charset="-122"/>
            </a:endParaRPr>
          </a:p>
          <a:p>
            <a:pPr eaLnBrk="1" latinLnBrk="0" hangingPunct="1">
              <a:lnSpc>
                <a:spcPct val="200000"/>
              </a:lnSpc>
            </a:pPr>
            <a:r>
              <a:rPr lang="zh-CN" altLang="en-US" sz="2400">
                <a:latin typeface="微软雅黑" panose="020B0503020204020204" pitchFamily="34" charset="-122"/>
                <a:ea typeface="微软雅黑" panose="020B0503020204020204" pitchFamily="34" charset="-122"/>
                <a:cs typeface="微软雅黑" panose="020B0503020204020204" pitchFamily="34" charset="-122"/>
              </a:rPr>
              <a:t>（国家税务总局广西壮族自治区税务局关于印发全区税务系统应对新型冠状病毒肺炎疫情稳定经济运行工作措施的通知（桂税发〔2020〕4号））</a:t>
            </a:r>
            <a:endParaRPr lang="zh-CN" altLang="en-US" sz="24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政策解读</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421640" y="1147445"/>
            <a:ext cx="11550015" cy="5139055"/>
          </a:xfrm>
          <a:prstGeom prst="rect">
            <a:avLst/>
          </a:prstGeom>
          <a:noFill/>
        </p:spPr>
        <p:txBody>
          <a:bodyPr wrap="square" rtlCol="0">
            <a:spAutoFit/>
          </a:bodyPr>
          <a:lstStyle/>
          <a:p>
            <a:pPr eaLnBrk="1" latinLnBrk="0" hangingPunct="1">
              <a:lnSpc>
                <a:spcPct val="200000"/>
              </a:lnSpc>
            </a:pPr>
            <a:r>
              <a:rPr lang="zh-CN" altLang="en-US" sz="2400">
                <a:latin typeface="微软雅黑" panose="020B0503020204020204" pitchFamily="34" charset="-122"/>
                <a:ea typeface="微软雅黑" panose="020B0503020204020204" pitchFamily="34" charset="-122"/>
                <a:cs typeface="微软雅黑" panose="020B0503020204020204" pitchFamily="34" charset="-122"/>
              </a:rPr>
              <a:t>根据《国家税务总局广西壮族自治区税务局关于发布&lt;国家税务总局广西壮族自治区税务局房产税 城镇土地使用税困难减免管理办法&gt;的公告》（国家税务总局广西壮族自治区税务局公告2019年第14号）第三条和第七条规定，纳税人受新冠肺炎疫情影响发生重大损失，缴纳房产税、城镇土地使用税确有困难的，可以</a:t>
            </a:r>
            <a:r>
              <a:rPr lang="zh-CN" altLang="en-US" sz="24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从现在起至2021年9月30日前</a:t>
            </a:r>
            <a:r>
              <a:rPr lang="zh-CN" altLang="en-US" sz="2400">
                <a:latin typeface="微软雅黑" panose="020B0503020204020204" pitchFamily="34" charset="-122"/>
                <a:ea typeface="微软雅黑" panose="020B0503020204020204" pitchFamily="34" charset="-122"/>
                <a:cs typeface="微软雅黑" panose="020B0503020204020204" pitchFamily="34" charset="-122"/>
              </a:rPr>
              <a:t>向主管税务机关申请2020年房产税和城镇土地使用税困难减免，主管税务机关应</a:t>
            </a:r>
            <a:r>
              <a:rPr lang="zh-CN" altLang="en-US" sz="240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即时</a:t>
            </a:r>
            <a:r>
              <a:rPr lang="zh-CN" altLang="en-US" sz="2400">
                <a:latin typeface="微软雅黑" panose="020B0503020204020204" pitchFamily="34" charset="-122"/>
                <a:ea typeface="微软雅黑" panose="020B0503020204020204" pitchFamily="34" charset="-122"/>
                <a:cs typeface="微软雅黑" panose="020B0503020204020204" pitchFamily="34" charset="-122"/>
              </a:rPr>
              <a:t>受理，并按规定核准减免房产税和城镇土地使用税。</a:t>
            </a:r>
            <a:endParaRPr lang="zh-CN" altLang="en-US" sz="2400">
              <a:latin typeface="微软雅黑" panose="020B0503020204020204" pitchFamily="34" charset="-122"/>
              <a:ea typeface="微软雅黑" panose="020B0503020204020204" pitchFamily="34" charset="-122"/>
              <a:cs typeface="微软雅黑" panose="020B0503020204020204" pitchFamily="34" charset="-122"/>
            </a:endParaRPr>
          </a:p>
          <a:p>
            <a:pPr algn="l" eaLnBrk="1" latinLnBrk="0" hangingPunct="1">
              <a:lnSpc>
                <a:spcPct val="200000"/>
              </a:lnSpc>
              <a:buNone/>
            </a:pPr>
            <a:endParaRPr lang="zh-CN" altLang="en-US" sz="2000">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操作指引</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421640" y="1147445"/>
            <a:ext cx="11550015" cy="460375"/>
          </a:xfrm>
          <a:prstGeom prst="rect">
            <a:avLst/>
          </a:prstGeom>
          <a:noFill/>
        </p:spPr>
        <p:txBody>
          <a:bodyPr wrap="square" rtlCol="0">
            <a:spAutoFit/>
          </a:bodyPr>
          <a:lstStyle/>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一、关于纳税人申请房产税、城镇土地使用税困难减免的时间</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0" name="文本框 99"/>
          <p:cNvSpPr txBox="1"/>
          <p:nvPr/>
        </p:nvSpPr>
        <p:spPr>
          <a:xfrm>
            <a:off x="622300" y="1898015"/>
            <a:ext cx="11491595" cy="3046095"/>
          </a:xfrm>
          <a:prstGeom prst="rect">
            <a:avLst/>
          </a:prstGeom>
          <a:noFill/>
          <a:ln w="9525">
            <a:noFill/>
          </a:ln>
        </p:spPr>
        <p:txBody>
          <a:bodyPr wrap="square">
            <a:spAutoFit/>
          </a:bodyPr>
          <a:p>
            <a:pPr marL="0" indent="406400" eaLnBrk="1" latinLnBrk="0" hangingPunct="1">
              <a:lnSpc>
                <a:spcPct val="200000"/>
              </a:lnSpc>
            </a:pPr>
            <a:r>
              <a:rPr lang="zh-CN" sz="2400" b="0">
                <a:latin typeface="微软雅黑" panose="020B0503020204020204" pitchFamily="34" charset="-122"/>
                <a:ea typeface="微软雅黑" panose="020B0503020204020204" pitchFamily="34" charset="-122"/>
                <a:cs typeface="微软雅黑" panose="020B0503020204020204" pitchFamily="34" charset="-122"/>
              </a:rPr>
              <a:t>纳税人可以</a:t>
            </a:r>
            <a:r>
              <a:rPr lang="zh-CN" sz="2400" b="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从现在起至2021年9月30日前</a:t>
            </a:r>
            <a:r>
              <a:rPr lang="zh-CN" sz="2400" b="0">
                <a:latin typeface="微软雅黑" panose="020B0503020204020204" pitchFamily="34" charset="-122"/>
                <a:ea typeface="微软雅黑" panose="020B0503020204020204" pitchFamily="34" charset="-122"/>
                <a:cs typeface="微软雅黑" panose="020B0503020204020204" pitchFamily="34" charset="-122"/>
              </a:rPr>
              <a:t>向主管税务机关提出书面申请并报送相关资料，主管税务机关应</a:t>
            </a:r>
            <a:r>
              <a:rPr lang="zh-CN" sz="2400" b="0">
                <a:solidFill>
                  <a:srgbClr val="FF0000"/>
                </a:solidFill>
                <a:latin typeface="微软雅黑" panose="020B0503020204020204" pitchFamily="34" charset="-122"/>
                <a:ea typeface="微软雅黑" panose="020B0503020204020204" pitchFamily="34" charset="-122"/>
                <a:cs typeface="微软雅黑" panose="020B0503020204020204" pitchFamily="34" charset="-122"/>
              </a:rPr>
              <a:t>即时</a:t>
            </a:r>
            <a:r>
              <a:rPr lang="zh-CN" sz="2400" b="0">
                <a:latin typeface="微软雅黑" panose="020B0503020204020204" pitchFamily="34" charset="-122"/>
                <a:ea typeface="微软雅黑" panose="020B0503020204020204" pitchFamily="34" charset="-122"/>
                <a:cs typeface="微软雅黑" panose="020B0503020204020204" pitchFamily="34" charset="-122"/>
              </a:rPr>
              <a:t>受理。对于提供的相关资料不齐全的，主管税务机关应当及时通知纳税人补齐。</a:t>
            </a:r>
            <a:r>
              <a:rPr lang="zh-CN" sz="2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提供的相关资料不齐全但不影响实质性审核的，经纳税人作出书面补正承诺后，可暂缓提交纸质资料，按正常程序为其办理。</a:t>
            </a:r>
            <a:endParaRPr lang="zh-CN" altLang="en-US" sz="2400" b="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操作指引</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421640" y="1147445"/>
            <a:ext cx="11550015" cy="460375"/>
          </a:xfrm>
          <a:prstGeom prst="rect">
            <a:avLst/>
          </a:prstGeom>
          <a:noFill/>
        </p:spPr>
        <p:txBody>
          <a:bodyPr wrap="square" rtlCol="0">
            <a:spAutoFit/>
          </a:bodyPr>
          <a:lstStyle/>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二、受理后的工作要求</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0" name="文本框 99"/>
          <p:cNvSpPr txBox="1"/>
          <p:nvPr/>
        </p:nvSpPr>
        <p:spPr>
          <a:xfrm>
            <a:off x="622300" y="1898015"/>
            <a:ext cx="11491595" cy="1568450"/>
          </a:xfrm>
          <a:prstGeom prst="rect">
            <a:avLst/>
          </a:prstGeom>
          <a:noFill/>
          <a:ln w="9525">
            <a:noFill/>
          </a:ln>
        </p:spPr>
        <p:txBody>
          <a:bodyPr wrap="square">
            <a:spAutoFit/>
          </a:bodyPr>
          <a:p>
            <a:pPr marL="0" indent="406400" eaLnBrk="1" latinLnBrk="0" hangingPunct="1">
              <a:lnSpc>
                <a:spcPct val="200000"/>
              </a:lnSpc>
            </a:pPr>
            <a:r>
              <a:rPr lang="zh-CN" altLang="en-US" sz="2400" b="0">
                <a:solidFill>
                  <a:schemeClr val="tx1"/>
                </a:solidFill>
                <a:latin typeface="微软雅黑" panose="020B0503020204020204" pitchFamily="34" charset="-122"/>
                <a:ea typeface="微软雅黑" panose="020B0503020204020204" pitchFamily="34" charset="-122"/>
              </a:rPr>
              <a:t>主管税务机关受理后，应当及时按规定权限办理。办理时可先根据纳税人提供的申请困难减免资料，及时办理，不需要待年度终了后再办理。</a:t>
            </a:r>
            <a:endParaRPr lang="zh-CN" altLang="en-US" sz="2400" b="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操作指引</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421640" y="1147445"/>
            <a:ext cx="11550015" cy="460375"/>
          </a:xfrm>
          <a:prstGeom prst="rect">
            <a:avLst/>
          </a:prstGeom>
          <a:noFill/>
        </p:spPr>
        <p:txBody>
          <a:bodyPr wrap="square" rtlCol="0">
            <a:spAutoFit/>
          </a:bodyPr>
          <a:lstStyle/>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三、困难减免审批后的跟踪管理</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00" name="文本框 99"/>
          <p:cNvSpPr txBox="1"/>
          <p:nvPr/>
        </p:nvSpPr>
        <p:spPr>
          <a:xfrm>
            <a:off x="622300" y="1898015"/>
            <a:ext cx="11491595" cy="2306955"/>
          </a:xfrm>
          <a:prstGeom prst="rect">
            <a:avLst/>
          </a:prstGeom>
          <a:noFill/>
          <a:ln w="9525">
            <a:noFill/>
          </a:ln>
        </p:spPr>
        <p:txBody>
          <a:bodyPr wrap="square">
            <a:spAutoFit/>
          </a:bodyPr>
          <a:p>
            <a:pPr marL="0" indent="406400" eaLnBrk="1" latinLnBrk="0" hangingPunct="1">
              <a:lnSpc>
                <a:spcPct val="200000"/>
              </a:lnSpc>
            </a:pPr>
            <a:r>
              <a:rPr lang="zh-CN" altLang="en-US" sz="2400" b="0">
                <a:solidFill>
                  <a:schemeClr val="tx1"/>
                </a:solidFill>
                <a:latin typeface="微软雅黑" panose="020B0503020204020204" pitchFamily="34" charset="-122"/>
                <a:ea typeface="微软雅黑" panose="020B0503020204020204" pitchFamily="34" charset="-122"/>
              </a:rPr>
              <a:t>主管税务机关要加强对此次受疫情影响的房产税、城镇土地使用税审批后续管理工作。如实际工作中无法及时审批此次困难减免的，可让纳税人依法申请办理延期申报税款或缓缴税款业务。</a:t>
            </a:r>
            <a:endParaRPr lang="zh-CN" altLang="en-US" sz="2400" b="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直接连接符 11"/>
          <p:cNvCxnSpPr/>
          <p:nvPr/>
        </p:nvCxnSpPr>
        <p:spPr>
          <a:xfrm>
            <a:off x="2481263" y="2209800"/>
            <a:ext cx="6846887"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50" name="矩形 4"/>
          <p:cNvSpPr/>
          <p:nvPr/>
        </p:nvSpPr>
        <p:spPr>
          <a:xfrm>
            <a:off x="1376363" y="358775"/>
            <a:ext cx="8650287" cy="521970"/>
          </a:xfrm>
          <a:prstGeom prst="rect">
            <a:avLst/>
          </a:prstGeom>
          <a:noFill/>
          <a:ln w="9525">
            <a:noFill/>
          </a:ln>
        </p:spPr>
        <p:txBody>
          <a:bodyPr>
            <a:spAutoFit/>
          </a:bodyPr>
          <a:lstStyle/>
          <a:p>
            <a:pPr algn="l">
              <a:defRPr/>
            </a:pPr>
            <a:r>
              <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rPr>
              <a:t>操作指引</a:t>
            </a:r>
            <a:endParaRPr lang="zh-CN" altLang="en-US" sz="2800" b="1">
              <a:solidFill>
                <a:srgbClr val="004DA1"/>
              </a:solidFill>
              <a:effectLst>
                <a:outerShdw blurRad="38100" dist="38100" dir="2700000" algn="tl">
                  <a:srgbClr val="000000"/>
                </a:outerShdw>
              </a:effectLst>
              <a:latin typeface="微软雅黑" panose="020B0503020204020204" pitchFamily="34" charset="-122"/>
              <a:ea typeface="微软雅黑" panose="020B0503020204020204" pitchFamily="34" charset="-122"/>
              <a:cs typeface="宋体" panose="02010600030101010101" pitchFamily="2" charset="-122"/>
              <a:sym typeface="+mn-lt"/>
            </a:endParaRPr>
          </a:p>
        </p:txBody>
      </p:sp>
      <p:sp>
        <p:nvSpPr>
          <p:cNvPr id="3" name="文本框 2"/>
          <p:cNvSpPr txBox="1"/>
          <p:nvPr/>
        </p:nvSpPr>
        <p:spPr>
          <a:xfrm>
            <a:off x="421640" y="1147445"/>
            <a:ext cx="11550015" cy="460375"/>
          </a:xfrm>
          <a:prstGeom prst="rect">
            <a:avLst/>
          </a:prstGeom>
          <a:noFill/>
        </p:spPr>
        <p:txBody>
          <a:bodyPr wrap="square" rtlCol="0">
            <a:spAutoFit/>
          </a:bodyPr>
          <a:lstStyle/>
          <a:p>
            <a:r>
              <a:rPr lang="zh-CN" altLang="en-US" sz="2400" b="1">
                <a:latin typeface="微软雅黑" panose="020B0503020204020204" pitchFamily="34" charset="-122"/>
                <a:ea typeface="微软雅黑" panose="020B0503020204020204" pitchFamily="34" charset="-122"/>
                <a:cs typeface="微软雅黑" panose="020B0503020204020204" pitchFamily="34" charset="-122"/>
              </a:rPr>
              <a:t>四、落实反馈制度</a:t>
            </a:r>
            <a:endParaRPr lang="zh-CN" altLang="en-US" sz="2400" b="1">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p:transition spd="med">
    <p:fade/>
  </p:transition>
</p:sld>
</file>

<file path=ppt/tags/tag1.xml><?xml version="1.0" encoding="utf-8"?>
<p:tagLst xmlns:p="http://schemas.openxmlformats.org/presentationml/2006/main">
  <p:tag name="PA" val="v5.1.2"/>
</p:tagLst>
</file>

<file path=ppt/tags/tag2.xml><?xml version="1.0" encoding="utf-8"?>
<p:tagLst xmlns:p="http://schemas.openxmlformats.org/presentationml/2006/main">
  <p:tag name="PA" val="v5.1.2"/>
</p:tagLst>
</file>

<file path=ppt/tags/tag3.xml><?xml version="1.0" encoding="utf-8"?>
<p:tagLst xmlns:p="http://schemas.openxmlformats.org/presentationml/2006/main">
  <p:tag name="PA" val="v5.1.2"/>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999</Words>
  <Application>WPS 演示</Application>
  <PresentationFormat>宽屏</PresentationFormat>
  <Paragraphs>54</Paragraphs>
  <Slides>10</Slides>
  <Notes>24</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10</vt:i4>
      </vt:variant>
    </vt:vector>
  </HeadingPairs>
  <TitlesOfParts>
    <vt:vector size="23" baseType="lpstr">
      <vt:lpstr>Arial</vt:lpstr>
      <vt:lpstr>宋体</vt:lpstr>
      <vt:lpstr>Wingdings</vt:lpstr>
      <vt:lpstr>等线</vt:lpstr>
      <vt:lpstr>等线</vt:lpstr>
      <vt:lpstr>等线 Light</vt:lpstr>
      <vt:lpstr>微软雅黑</vt:lpstr>
      <vt:lpstr>方正大黑简体</vt:lpstr>
      <vt:lpstr>Arial Unicode MS</vt:lpstr>
      <vt:lpstr>Calibri</vt:lpstr>
      <vt:lpstr>黑体</vt:lpstr>
      <vt:lpstr>Office 主题​​</vt:lpstr>
      <vt:lpstr>4_Office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李雪莲</cp:lastModifiedBy>
  <cp:revision>563</cp:revision>
  <dcterms:created xsi:type="dcterms:W3CDTF">2018-09-13T01:03:00Z</dcterms:created>
  <dcterms:modified xsi:type="dcterms:W3CDTF">2020-02-17T02:26:31Z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2052-10.8.2.6666</vt:lpwstr>
  </property>
</Properties>
</file>